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EA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69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47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17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0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57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81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50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55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17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84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5017D-EA7E-4D72-9FC4-24EAA2895E0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F4C00-4371-4983-90BB-AD468DA6B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82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Defining ‘Our Shared Purpose’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want to create quality improvement you need first to start with the data. What is it telling you? Is there actually a problem?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Next you want to consider, “who are my people”? 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Together you want to identify a shared purpose based on social justice. This should underpin every improvement project, whether clinical, digital, financial, sustainability or transformation.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Note this is NOT your aim. This precedes your aim. This is a statement of purpose created with your people around what matters to you and connects you.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792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8839438" cy="5001419"/>
          </a:xfrm>
        </p:spPr>
      </p:pic>
    </p:spTree>
    <p:extLst>
      <p:ext uri="{BB962C8B-B14F-4D97-AF65-F5344CB8AC3E}">
        <p14:creationId xmlns:p14="http://schemas.microsoft.com/office/powerpoint/2010/main" val="304655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7243"/>
            <a:ext cx="9144000" cy="506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12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188640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example from NHS Horizons for the global #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EndPJParalysis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campaign which aims to reduce deconditioning of patients by getting them up, dressed and moving.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400" y="6334167"/>
            <a:ext cx="6019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a blank template on next page for you to use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65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0728" y="764704"/>
            <a:ext cx="2736304" cy="5616624"/>
          </a:xfrm>
          <a:prstGeom prst="roundRect">
            <a:avLst/>
          </a:prstGeom>
          <a:solidFill>
            <a:srgbClr val="A9EAF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3234273" y="764704"/>
            <a:ext cx="2736304" cy="5616624"/>
          </a:xfrm>
          <a:prstGeom prst="roundRect">
            <a:avLst/>
          </a:prstGeom>
          <a:solidFill>
            <a:srgbClr val="A9EAF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6185384" y="764704"/>
            <a:ext cx="2736304" cy="5619464"/>
          </a:xfrm>
          <a:prstGeom prst="roundRect">
            <a:avLst/>
          </a:prstGeom>
          <a:solidFill>
            <a:srgbClr val="A9EAF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12776" y="839993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u="sng" dirty="0" smtClean="0">
                <a:latin typeface="Freestyle Script" panose="030804020302050B0404" pitchFamily="66" charset="0"/>
              </a:rPr>
              <a:t>Our</a:t>
            </a:r>
            <a:endParaRPr lang="en-GB" sz="6000" b="1" u="sng" dirty="0">
              <a:latin typeface="Freestyle Script" panose="030804020302050B04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70952" y="839993"/>
            <a:ext cx="2953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u="sng" dirty="0" smtClean="0">
                <a:latin typeface="Freestyle Script" panose="030804020302050B0404" pitchFamily="66" charset="0"/>
              </a:rPr>
              <a:t>Shared</a:t>
            </a:r>
            <a:endParaRPr lang="en-GB" sz="6000" b="1" u="sng" dirty="0">
              <a:latin typeface="Freestyle Script" panose="030804020302050B04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76763" y="839992"/>
            <a:ext cx="2953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u="sng" dirty="0" smtClean="0">
                <a:latin typeface="Freestyle Script" panose="030804020302050B0404" pitchFamily="66" charset="0"/>
              </a:rPr>
              <a:t>Purpose</a:t>
            </a:r>
            <a:endParaRPr lang="en-GB" sz="6000" b="1" u="sng" dirty="0">
              <a:latin typeface="Freestyle Script" panose="030804020302050B04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050" y="6495202"/>
            <a:ext cx="1055259" cy="3269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427984" y="6452771"/>
            <a:ext cx="3366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Template used with permission of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87694" y="188640"/>
            <a:ext cx="8733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/ Team / Campaign / Initiative ___________________________________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0728" y="1674694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Who are our people who will be impacted by the change? Who will need to be part of the change?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4273" y="1674693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What unites us?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85384" y="1639958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Why are we taking action? How does it connect with the things that really matter to us?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9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208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Defining ‘Our Shared Purpose’</vt:lpstr>
      <vt:lpstr>PowerPoint Presentation</vt:lpstr>
      <vt:lpstr>PowerPoint Presentation</vt:lpstr>
      <vt:lpstr>PowerPoint Presentation</vt:lpstr>
      <vt:lpstr>PowerPoint Presentation</vt:lpstr>
    </vt:vector>
  </TitlesOfParts>
  <Company>Gloucestershire NHS Trusts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Account</dc:creator>
  <cp:lastModifiedBy>Waters Louise</cp:lastModifiedBy>
  <cp:revision>8</cp:revision>
  <dcterms:created xsi:type="dcterms:W3CDTF">2019-06-11T11:16:25Z</dcterms:created>
  <dcterms:modified xsi:type="dcterms:W3CDTF">2020-05-11T11:01:36Z</dcterms:modified>
</cp:coreProperties>
</file>