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32404050" cy="43205400"/>
  <p:notesSz cx="6665913" cy="9872663"/>
  <p:defaultTextStyle>
    <a:defPPr>
      <a:defRPr lang="en-US"/>
    </a:defPPr>
    <a:lvl1pPr algn="l" defTabSz="4319588" rtl="0" eaLnBrk="0" fontAlgn="base" hangingPunct="0">
      <a:spcBef>
        <a:spcPct val="0"/>
      </a:spcBef>
      <a:spcAft>
        <a:spcPct val="0"/>
      </a:spcAft>
      <a:defRPr sz="8500" kern="1200">
        <a:solidFill>
          <a:schemeClr val="tx1"/>
        </a:solidFill>
        <a:latin typeface="Arial" charset="0"/>
        <a:ea typeface="MS PGothic" pitchFamily="34" charset="-128"/>
        <a:cs typeface="+mn-cs"/>
      </a:defRPr>
    </a:lvl1pPr>
    <a:lvl2pPr marL="2159000" indent="-1701800" algn="l" defTabSz="4319588" rtl="0" eaLnBrk="0" fontAlgn="base" hangingPunct="0">
      <a:spcBef>
        <a:spcPct val="0"/>
      </a:spcBef>
      <a:spcAft>
        <a:spcPct val="0"/>
      </a:spcAft>
      <a:defRPr sz="8500" kern="1200">
        <a:solidFill>
          <a:schemeClr val="tx1"/>
        </a:solidFill>
        <a:latin typeface="Arial" charset="0"/>
        <a:ea typeface="MS PGothic" pitchFamily="34" charset="-128"/>
        <a:cs typeface="+mn-cs"/>
      </a:defRPr>
    </a:lvl2pPr>
    <a:lvl3pPr marL="4319588" indent="-3405188" algn="l" defTabSz="4319588" rtl="0" eaLnBrk="0" fontAlgn="base" hangingPunct="0">
      <a:spcBef>
        <a:spcPct val="0"/>
      </a:spcBef>
      <a:spcAft>
        <a:spcPct val="0"/>
      </a:spcAft>
      <a:defRPr sz="8500" kern="1200">
        <a:solidFill>
          <a:schemeClr val="tx1"/>
        </a:solidFill>
        <a:latin typeface="Arial" charset="0"/>
        <a:ea typeface="MS PGothic" pitchFamily="34" charset="-128"/>
        <a:cs typeface="+mn-cs"/>
      </a:defRPr>
    </a:lvl3pPr>
    <a:lvl4pPr marL="6480175" indent="-5108575" algn="l" defTabSz="4319588" rtl="0" eaLnBrk="0" fontAlgn="base" hangingPunct="0">
      <a:spcBef>
        <a:spcPct val="0"/>
      </a:spcBef>
      <a:spcAft>
        <a:spcPct val="0"/>
      </a:spcAft>
      <a:defRPr sz="8500" kern="1200">
        <a:solidFill>
          <a:schemeClr val="tx1"/>
        </a:solidFill>
        <a:latin typeface="Arial" charset="0"/>
        <a:ea typeface="MS PGothic" pitchFamily="34" charset="-128"/>
        <a:cs typeface="+mn-cs"/>
      </a:defRPr>
    </a:lvl4pPr>
    <a:lvl5pPr marL="8640763" indent="-6811963" algn="l" defTabSz="4319588" rtl="0" eaLnBrk="0" fontAlgn="base" hangingPunct="0">
      <a:spcBef>
        <a:spcPct val="0"/>
      </a:spcBef>
      <a:spcAft>
        <a:spcPct val="0"/>
      </a:spcAft>
      <a:defRPr sz="8500" kern="1200">
        <a:solidFill>
          <a:schemeClr val="tx1"/>
        </a:solidFill>
        <a:latin typeface="Arial" charset="0"/>
        <a:ea typeface="MS PGothic" pitchFamily="34" charset="-128"/>
        <a:cs typeface="+mn-cs"/>
      </a:defRPr>
    </a:lvl5pPr>
    <a:lvl6pPr marL="2286000" algn="l" defTabSz="914400" rtl="0" eaLnBrk="1" latinLnBrk="0" hangingPunct="1">
      <a:defRPr sz="8500" kern="1200">
        <a:solidFill>
          <a:schemeClr val="tx1"/>
        </a:solidFill>
        <a:latin typeface="Arial" charset="0"/>
        <a:ea typeface="MS PGothic" pitchFamily="34" charset="-128"/>
        <a:cs typeface="+mn-cs"/>
      </a:defRPr>
    </a:lvl6pPr>
    <a:lvl7pPr marL="2743200" algn="l" defTabSz="914400" rtl="0" eaLnBrk="1" latinLnBrk="0" hangingPunct="1">
      <a:defRPr sz="8500" kern="1200">
        <a:solidFill>
          <a:schemeClr val="tx1"/>
        </a:solidFill>
        <a:latin typeface="Arial" charset="0"/>
        <a:ea typeface="MS PGothic" pitchFamily="34" charset="-128"/>
        <a:cs typeface="+mn-cs"/>
      </a:defRPr>
    </a:lvl7pPr>
    <a:lvl8pPr marL="3200400" algn="l" defTabSz="914400" rtl="0" eaLnBrk="1" latinLnBrk="0" hangingPunct="1">
      <a:defRPr sz="8500" kern="1200">
        <a:solidFill>
          <a:schemeClr val="tx1"/>
        </a:solidFill>
        <a:latin typeface="Arial" charset="0"/>
        <a:ea typeface="MS PGothic" pitchFamily="34" charset="-128"/>
        <a:cs typeface="+mn-cs"/>
      </a:defRPr>
    </a:lvl8pPr>
    <a:lvl9pPr marL="3657600" algn="l" defTabSz="914400" rtl="0" eaLnBrk="1" latinLnBrk="0" hangingPunct="1">
      <a:defRPr sz="8500"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13608">
          <p15:clr>
            <a:srgbClr val="A4A3A4"/>
          </p15:clr>
        </p15:guide>
        <p15:guide id="2" pos="1020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88"/>
    <p:restoredTop sz="75943" autoAdjust="0"/>
  </p:normalViewPr>
  <p:slideViewPr>
    <p:cSldViewPr>
      <p:cViewPr>
        <p:scale>
          <a:sx n="40" d="100"/>
          <a:sy n="40" d="100"/>
        </p:scale>
        <p:origin x="592" y="-256"/>
      </p:cViewPr>
      <p:guideLst>
        <p:guide orient="horz" pos="13608"/>
        <p:guide pos="10206"/>
      </p:guideLst>
    </p:cSldViewPr>
  </p:slideViewPr>
  <p:notesTextViewPr>
    <p:cViewPr>
      <p:scale>
        <a:sx n="100" d="100"/>
        <a:sy n="100" d="100"/>
      </p:scale>
      <p:origin x="0" y="0"/>
    </p:cViewPr>
  </p:notesTextViewPr>
  <p:gridSpacing cx="90012" cy="90012"/>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Users/jemmawalker/Documents/Silver%20QI/Silver%20QI%20graduation/Freezing%20and%20extending%20the%20median%20AMIA%20v2%20Marc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330773300646631E-2"/>
          <c:y val="8.9246828364531905E-2"/>
          <c:w val="0.93301029678982439"/>
          <c:h val="0.7739204012697839"/>
        </c:manualLayout>
      </c:layout>
      <c:lineChart>
        <c:grouping val="standard"/>
        <c:varyColors val="0"/>
        <c:ser>
          <c:idx val="0"/>
          <c:order val="0"/>
          <c:tx>
            <c:strRef>
              <c:f>'[Freezing and extending the median AMIA v2 March.xlsx]Sheet1'!$D$5</c:f>
              <c:strCache>
                <c:ptCount val="1"/>
                <c:pt idx="0">
                  <c:v>Result (%)</c:v>
                </c:pt>
              </c:strCache>
            </c:strRef>
          </c:tx>
          <c:cat>
            <c:multiLvlStrRef>
              <c:f>'[Freezing and extending the median AMIA v2 March.xlsx]Sheet1'!$B$6:$C$20</c:f>
              <c:multiLvlStrCache>
                <c:ptCount val="15"/>
                <c:lvl>
                  <c:pt idx="0">
                    <c:v>Jan-19</c:v>
                  </c:pt>
                  <c:pt idx="1">
                    <c:v>Feb-19</c:v>
                  </c:pt>
                  <c:pt idx="2">
                    <c:v>Mar-19</c:v>
                  </c:pt>
                  <c:pt idx="3">
                    <c:v>Apr-19</c:v>
                  </c:pt>
                  <c:pt idx="4">
                    <c:v>May-19</c:v>
                  </c:pt>
                  <c:pt idx="5">
                    <c:v>Jun-19</c:v>
                  </c:pt>
                  <c:pt idx="6">
                    <c:v>Jul-19</c:v>
                  </c:pt>
                  <c:pt idx="7">
                    <c:v>Aug-19</c:v>
                  </c:pt>
                  <c:pt idx="8">
                    <c:v>Sep-19</c:v>
                  </c:pt>
                  <c:pt idx="9">
                    <c:v>Oct-19</c:v>
                  </c:pt>
                  <c:pt idx="10">
                    <c:v>Nov-19</c:v>
                  </c:pt>
                  <c:pt idx="11">
                    <c:v>Dec-19</c:v>
                  </c:pt>
                  <c:pt idx="12">
                    <c:v>Jan-20</c:v>
                  </c:pt>
                  <c:pt idx="13">
                    <c:v>Feb-20</c:v>
                  </c:pt>
                  <c:pt idx="14">
                    <c:v>Mar-20</c:v>
                  </c:pt>
                </c:lvl>
                <c:lvl>
                  <c:pt idx="0">
                    <c:v>Baseline</c:v>
                  </c:pt>
                  <c:pt idx="9">
                    <c:v>Initiation of PDSAs</c:v>
                  </c:pt>
                </c:lvl>
              </c:multiLvlStrCache>
            </c:multiLvlStrRef>
          </c:cat>
          <c:val>
            <c:numRef>
              <c:f>'[Freezing and extending the median AMIA v2 March.xlsx]Sheet1'!$D$6:$D$20</c:f>
              <c:numCache>
                <c:formatCode>0%</c:formatCode>
                <c:ptCount val="15"/>
                <c:pt idx="0">
                  <c:v>0.33</c:v>
                </c:pt>
                <c:pt idx="1">
                  <c:v>0.36</c:v>
                </c:pt>
                <c:pt idx="2">
                  <c:v>0.28999999999999998</c:v>
                </c:pt>
                <c:pt idx="3">
                  <c:v>0.3</c:v>
                </c:pt>
                <c:pt idx="4">
                  <c:v>0.3</c:v>
                </c:pt>
                <c:pt idx="5">
                  <c:v>0.32</c:v>
                </c:pt>
                <c:pt idx="6">
                  <c:v>0.31</c:v>
                </c:pt>
                <c:pt idx="7">
                  <c:v>0.27</c:v>
                </c:pt>
                <c:pt idx="8">
                  <c:v>0.26</c:v>
                </c:pt>
                <c:pt idx="9">
                  <c:v>0.3</c:v>
                </c:pt>
                <c:pt idx="10">
                  <c:v>0.34</c:v>
                </c:pt>
                <c:pt idx="11">
                  <c:v>0.33</c:v>
                </c:pt>
                <c:pt idx="12">
                  <c:v>0.41</c:v>
                </c:pt>
                <c:pt idx="13">
                  <c:v>0.42</c:v>
                </c:pt>
                <c:pt idx="14">
                  <c:v>0.34</c:v>
                </c:pt>
              </c:numCache>
            </c:numRef>
          </c:val>
          <c:smooth val="0"/>
          <c:extLst>
            <c:ext xmlns:c16="http://schemas.microsoft.com/office/drawing/2014/chart" uri="{C3380CC4-5D6E-409C-BE32-E72D297353CC}">
              <c16:uniqueId val="{00000000-740C-0B4B-9C11-E1E777F13A34}"/>
            </c:ext>
          </c:extLst>
        </c:ser>
        <c:ser>
          <c:idx val="1"/>
          <c:order val="1"/>
          <c:tx>
            <c:strRef>
              <c:f>'[Freezing and extending the median AMIA v2 March.xlsx]Sheet1'!$E$5</c:f>
              <c:strCache>
                <c:ptCount val="1"/>
                <c:pt idx="0">
                  <c:v>Median</c:v>
                </c:pt>
              </c:strCache>
            </c:strRef>
          </c:tx>
          <c:marker>
            <c:symbol val="none"/>
          </c:marker>
          <c:dPt>
            <c:idx val="10"/>
            <c:bubble3D val="0"/>
            <c:spPr>
              <a:ln>
                <a:prstDash val="dash"/>
              </a:ln>
            </c:spPr>
            <c:extLst>
              <c:ext xmlns:c16="http://schemas.microsoft.com/office/drawing/2014/chart" uri="{C3380CC4-5D6E-409C-BE32-E72D297353CC}">
                <c16:uniqueId val="{00000002-740C-0B4B-9C11-E1E777F13A34}"/>
              </c:ext>
            </c:extLst>
          </c:dPt>
          <c:dPt>
            <c:idx val="11"/>
            <c:bubble3D val="0"/>
            <c:spPr>
              <a:ln>
                <a:prstDash val="dash"/>
              </a:ln>
            </c:spPr>
            <c:extLst>
              <c:ext xmlns:c16="http://schemas.microsoft.com/office/drawing/2014/chart" uri="{C3380CC4-5D6E-409C-BE32-E72D297353CC}">
                <c16:uniqueId val="{00000004-740C-0B4B-9C11-E1E777F13A34}"/>
              </c:ext>
            </c:extLst>
          </c:dPt>
          <c:dPt>
            <c:idx val="12"/>
            <c:bubble3D val="0"/>
            <c:spPr>
              <a:ln>
                <a:prstDash val="dash"/>
              </a:ln>
            </c:spPr>
            <c:extLst>
              <c:ext xmlns:c16="http://schemas.microsoft.com/office/drawing/2014/chart" uri="{C3380CC4-5D6E-409C-BE32-E72D297353CC}">
                <c16:uniqueId val="{00000006-740C-0B4B-9C11-E1E777F13A34}"/>
              </c:ext>
            </c:extLst>
          </c:dPt>
          <c:dPt>
            <c:idx val="13"/>
            <c:bubble3D val="0"/>
            <c:spPr>
              <a:ln>
                <a:prstDash val="dash"/>
              </a:ln>
            </c:spPr>
            <c:extLst>
              <c:ext xmlns:c16="http://schemas.microsoft.com/office/drawing/2014/chart" uri="{C3380CC4-5D6E-409C-BE32-E72D297353CC}">
                <c16:uniqueId val="{00000008-740C-0B4B-9C11-E1E777F13A34}"/>
              </c:ext>
            </c:extLst>
          </c:dPt>
          <c:dPt>
            <c:idx val="14"/>
            <c:bubble3D val="0"/>
            <c:spPr>
              <a:ln>
                <a:prstDash val="dash"/>
              </a:ln>
            </c:spPr>
            <c:extLst>
              <c:ext xmlns:c16="http://schemas.microsoft.com/office/drawing/2014/chart" uri="{C3380CC4-5D6E-409C-BE32-E72D297353CC}">
                <c16:uniqueId val="{0000000A-740C-0B4B-9C11-E1E777F13A34}"/>
              </c:ext>
            </c:extLst>
          </c:dPt>
          <c:dPt>
            <c:idx val="15"/>
            <c:bubble3D val="0"/>
            <c:spPr>
              <a:ln>
                <a:prstDash val="dash"/>
              </a:ln>
            </c:spPr>
            <c:extLst>
              <c:ext xmlns:c16="http://schemas.microsoft.com/office/drawing/2014/chart" uri="{C3380CC4-5D6E-409C-BE32-E72D297353CC}">
                <c16:uniqueId val="{0000000C-740C-0B4B-9C11-E1E777F13A34}"/>
              </c:ext>
            </c:extLst>
          </c:dPt>
          <c:dPt>
            <c:idx val="16"/>
            <c:bubble3D val="0"/>
            <c:spPr>
              <a:ln>
                <a:prstDash val="dash"/>
              </a:ln>
            </c:spPr>
            <c:extLst>
              <c:ext xmlns:c16="http://schemas.microsoft.com/office/drawing/2014/chart" uri="{C3380CC4-5D6E-409C-BE32-E72D297353CC}">
                <c16:uniqueId val="{0000000E-740C-0B4B-9C11-E1E777F13A34}"/>
              </c:ext>
            </c:extLst>
          </c:dPt>
          <c:dPt>
            <c:idx val="17"/>
            <c:bubble3D val="0"/>
            <c:spPr>
              <a:ln>
                <a:prstDash val="dash"/>
              </a:ln>
            </c:spPr>
            <c:extLst>
              <c:ext xmlns:c16="http://schemas.microsoft.com/office/drawing/2014/chart" uri="{C3380CC4-5D6E-409C-BE32-E72D297353CC}">
                <c16:uniqueId val="{00000010-740C-0B4B-9C11-E1E777F13A34}"/>
              </c:ext>
            </c:extLst>
          </c:dPt>
          <c:dPt>
            <c:idx val="18"/>
            <c:bubble3D val="0"/>
            <c:spPr>
              <a:ln>
                <a:prstDash val="dash"/>
              </a:ln>
            </c:spPr>
            <c:extLst>
              <c:ext xmlns:c16="http://schemas.microsoft.com/office/drawing/2014/chart" uri="{C3380CC4-5D6E-409C-BE32-E72D297353CC}">
                <c16:uniqueId val="{00000012-740C-0B4B-9C11-E1E777F13A34}"/>
              </c:ext>
            </c:extLst>
          </c:dPt>
          <c:cat>
            <c:multiLvlStrRef>
              <c:f>'[Freezing and extending the median AMIA v2 March.xlsx]Sheet1'!$B$6:$C$20</c:f>
              <c:multiLvlStrCache>
                <c:ptCount val="15"/>
                <c:lvl>
                  <c:pt idx="0">
                    <c:v>Jan-19</c:v>
                  </c:pt>
                  <c:pt idx="1">
                    <c:v>Feb-19</c:v>
                  </c:pt>
                  <c:pt idx="2">
                    <c:v>Mar-19</c:v>
                  </c:pt>
                  <c:pt idx="3">
                    <c:v>Apr-19</c:v>
                  </c:pt>
                  <c:pt idx="4">
                    <c:v>May-19</c:v>
                  </c:pt>
                  <c:pt idx="5">
                    <c:v>Jun-19</c:v>
                  </c:pt>
                  <c:pt idx="6">
                    <c:v>Jul-19</c:v>
                  </c:pt>
                  <c:pt idx="7">
                    <c:v>Aug-19</c:v>
                  </c:pt>
                  <c:pt idx="8">
                    <c:v>Sep-19</c:v>
                  </c:pt>
                  <c:pt idx="9">
                    <c:v>Oct-19</c:v>
                  </c:pt>
                  <c:pt idx="10">
                    <c:v>Nov-19</c:v>
                  </c:pt>
                  <c:pt idx="11">
                    <c:v>Dec-19</c:v>
                  </c:pt>
                  <c:pt idx="12">
                    <c:v>Jan-20</c:v>
                  </c:pt>
                  <c:pt idx="13">
                    <c:v>Feb-20</c:v>
                  </c:pt>
                  <c:pt idx="14">
                    <c:v>Mar-20</c:v>
                  </c:pt>
                </c:lvl>
                <c:lvl>
                  <c:pt idx="0">
                    <c:v>Baseline</c:v>
                  </c:pt>
                  <c:pt idx="9">
                    <c:v>Initiation of PDSAs</c:v>
                  </c:pt>
                </c:lvl>
              </c:multiLvlStrCache>
            </c:multiLvlStrRef>
          </c:cat>
          <c:val>
            <c:numRef>
              <c:f>'[Freezing and extending the median AMIA v2 March.xlsx]Sheet1'!$E$6:$E$14</c:f>
              <c:numCache>
                <c:formatCode>0%</c:formatCode>
                <c:ptCount val="9"/>
                <c:pt idx="0">
                  <c:v>0.3</c:v>
                </c:pt>
                <c:pt idx="1">
                  <c:v>0.3</c:v>
                </c:pt>
                <c:pt idx="2">
                  <c:v>0.3</c:v>
                </c:pt>
                <c:pt idx="3">
                  <c:v>0.3</c:v>
                </c:pt>
                <c:pt idx="4">
                  <c:v>0.3</c:v>
                </c:pt>
                <c:pt idx="5">
                  <c:v>0.3</c:v>
                </c:pt>
                <c:pt idx="6">
                  <c:v>0.3</c:v>
                </c:pt>
                <c:pt idx="7">
                  <c:v>0.3</c:v>
                </c:pt>
                <c:pt idx="8">
                  <c:v>0.3</c:v>
                </c:pt>
              </c:numCache>
            </c:numRef>
          </c:val>
          <c:smooth val="0"/>
          <c:extLst>
            <c:ext xmlns:c16="http://schemas.microsoft.com/office/drawing/2014/chart" uri="{C3380CC4-5D6E-409C-BE32-E72D297353CC}">
              <c16:uniqueId val="{00000013-740C-0B4B-9C11-E1E777F13A34}"/>
            </c:ext>
          </c:extLst>
        </c:ser>
        <c:ser>
          <c:idx val="2"/>
          <c:order val="2"/>
          <c:tx>
            <c:strRef>
              <c:f>'[Freezing and extending the median AMIA v2 March.xlsx]Sheet1'!$F$5</c:f>
              <c:strCache>
                <c:ptCount val="1"/>
                <c:pt idx="0">
                  <c:v>Extended median</c:v>
                </c:pt>
              </c:strCache>
            </c:strRef>
          </c:tx>
          <c:spPr>
            <a:ln>
              <a:solidFill>
                <a:schemeClr val="accent2"/>
              </a:solidFill>
              <a:prstDash val="dash"/>
            </a:ln>
          </c:spPr>
          <c:marker>
            <c:symbol val="none"/>
          </c:marker>
          <c:cat>
            <c:multiLvlStrRef>
              <c:f>'[Freezing and extending the median AMIA v2 March.xlsx]Sheet1'!$B$6:$C$20</c:f>
              <c:multiLvlStrCache>
                <c:ptCount val="15"/>
                <c:lvl>
                  <c:pt idx="0">
                    <c:v>Jan-19</c:v>
                  </c:pt>
                  <c:pt idx="1">
                    <c:v>Feb-19</c:v>
                  </c:pt>
                  <c:pt idx="2">
                    <c:v>Mar-19</c:v>
                  </c:pt>
                  <c:pt idx="3">
                    <c:v>Apr-19</c:v>
                  </c:pt>
                  <c:pt idx="4">
                    <c:v>May-19</c:v>
                  </c:pt>
                  <c:pt idx="5">
                    <c:v>Jun-19</c:v>
                  </c:pt>
                  <c:pt idx="6">
                    <c:v>Jul-19</c:v>
                  </c:pt>
                  <c:pt idx="7">
                    <c:v>Aug-19</c:v>
                  </c:pt>
                  <c:pt idx="8">
                    <c:v>Sep-19</c:v>
                  </c:pt>
                  <c:pt idx="9">
                    <c:v>Oct-19</c:v>
                  </c:pt>
                  <c:pt idx="10">
                    <c:v>Nov-19</c:v>
                  </c:pt>
                  <c:pt idx="11">
                    <c:v>Dec-19</c:v>
                  </c:pt>
                  <c:pt idx="12">
                    <c:v>Jan-20</c:v>
                  </c:pt>
                  <c:pt idx="13">
                    <c:v>Feb-20</c:v>
                  </c:pt>
                  <c:pt idx="14">
                    <c:v>Mar-20</c:v>
                  </c:pt>
                </c:lvl>
                <c:lvl>
                  <c:pt idx="0">
                    <c:v>Baseline</c:v>
                  </c:pt>
                  <c:pt idx="9">
                    <c:v>Initiation of PDSAs</c:v>
                  </c:pt>
                </c:lvl>
              </c:multiLvlStrCache>
            </c:multiLvlStrRef>
          </c:cat>
          <c:val>
            <c:numRef>
              <c:f>'[Freezing and extending the median AMIA v2 March.xlsx]Sheet1'!$F$6:$F$20</c:f>
              <c:numCache>
                <c:formatCode>General</c:formatCode>
                <c:ptCount val="15"/>
                <c:pt idx="8" formatCode="0%">
                  <c:v>0.3</c:v>
                </c:pt>
                <c:pt idx="9" formatCode="0%">
                  <c:v>0.3</c:v>
                </c:pt>
                <c:pt idx="10" formatCode="0%">
                  <c:v>0.3</c:v>
                </c:pt>
                <c:pt idx="11" formatCode="0%">
                  <c:v>0.3</c:v>
                </c:pt>
                <c:pt idx="12" formatCode="0%">
                  <c:v>0.3</c:v>
                </c:pt>
                <c:pt idx="13" formatCode="0%">
                  <c:v>0.3</c:v>
                </c:pt>
                <c:pt idx="14" formatCode="0%">
                  <c:v>0.3</c:v>
                </c:pt>
              </c:numCache>
            </c:numRef>
          </c:val>
          <c:smooth val="0"/>
          <c:extLst>
            <c:ext xmlns:c16="http://schemas.microsoft.com/office/drawing/2014/chart" uri="{C3380CC4-5D6E-409C-BE32-E72D297353CC}">
              <c16:uniqueId val="{00000014-740C-0B4B-9C11-E1E777F13A34}"/>
            </c:ext>
          </c:extLst>
        </c:ser>
        <c:dLbls>
          <c:showLegendKey val="0"/>
          <c:showVal val="0"/>
          <c:showCatName val="0"/>
          <c:showSerName val="0"/>
          <c:showPercent val="0"/>
          <c:showBubbleSize val="0"/>
        </c:dLbls>
        <c:marker val="1"/>
        <c:smooth val="0"/>
        <c:axId val="122419840"/>
        <c:axId val="122696064"/>
      </c:lineChart>
      <c:catAx>
        <c:axId val="122419840"/>
        <c:scaling>
          <c:orientation val="minMax"/>
        </c:scaling>
        <c:delete val="0"/>
        <c:axPos val="b"/>
        <c:numFmt formatCode="General" sourceLinked="0"/>
        <c:majorTickMark val="out"/>
        <c:minorTickMark val="none"/>
        <c:tickLblPos val="nextTo"/>
        <c:crossAx val="122696064"/>
        <c:crosses val="autoZero"/>
        <c:auto val="1"/>
        <c:lblAlgn val="ctr"/>
        <c:lblOffset val="100"/>
        <c:noMultiLvlLbl val="0"/>
      </c:catAx>
      <c:valAx>
        <c:axId val="122696064"/>
        <c:scaling>
          <c:orientation val="minMax"/>
        </c:scaling>
        <c:delete val="0"/>
        <c:axPos val="l"/>
        <c:majorGridlines/>
        <c:numFmt formatCode="0%" sourceLinked="1"/>
        <c:majorTickMark val="out"/>
        <c:minorTickMark val="none"/>
        <c:tickLblPos val="nextTo"/>
        <c:crossAx val="122419840"/>
        <c:crosses val="autoZero"/>
        <c:crossBetween val="between"/>
      </c:valAx>
    </c:plotArea>
    <c:legend>
      <c:legendPos val="b"/>
      <c:overlay val="0"/>
    </c:legend>
    <c:plotVisOnly val="1"/>
    <c:dispBlanksAs val="gap"/>
    <c:showDLblsOverMax val="0"/>
  </c:chart>
  <c:spPr>
    <a:solidFill>
      <a:schemeClr val="bg1"/>
    </a:solidFill>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3713"/>
          </a:xfrm>
          <a:prstGeom prst="rect">
            <a:avLst/>
          </a:prstGeom>
        </p:spPr>
        <p:txBody>
          <a:bodyPr vert="horz" lIns="91440" tIns="45720" rIns="91440" bIns="45720" rtlCol="0"/>
          <a:lstStyle>
            <a:lvl1pPr algn="l" eaLnBrk="1" hangingPunct="1">
              <a:defRPr sz="1200">
                <a:latin typeface="Arial" charset="0"/>
                <a:ea typeface="+mn-ea"/>
                <a:cs typeface="Arial" charset="0"/>
              </a:defRPr>
            </a:lvl1pPr>
          </a:lstStyle>
          <a:p>
            <a:pPr>
              <a:defRPr/>
            </a:pPr>
            <a:endParaRPr lang="en-GB"/>
          </a:p>
        </p:txBody>
      </p:sp>
      <p:sp>
        <p:nvSpPr>
          <p:cNvPr id="3" name="Date Placeholder 2"/>
          <p:cNvSpPr>
            <a:spLocks noGrp="1"/>
          </p:cNvSpPr>
          <p:nvPr>
            <p:ph type="dt" sz="quarter" idx="1"/>
          </p:nvPr>
        </p:nvSpPr>
        <p:spPr>
          <a:xfrm>
            <a:off x="3775075" y="0"/>
            <a:ext cx="2889250" cy="493713"/>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fld id="{DE4EF497-56AC-4A36-A7F0-AB1DADE21192}" type="datetimeFigureOut">
              <a:rPr lang="en-GB" altLang="en-US"/>
              <a:pPr>
                <a:defRPr/>
              </a:pPr>
              <a:t>02/02/2021</a:t>
            </a:fld>
            <a:endParaRPr lang="en-GB" altLang="en-US"/>
          </a:p>
        </p:txBody>
      </p:sp>
      <p:sp>
        <p:nvSpPr>
          <p:cNvPr id="4" name="Footer Placeholder 3"/>
          <p:cNvSpPr>
            <a:spLocks noGrp="1"/>
          </p:cNvSpPr>
          <p:nvPr>
            <p:ph type="ftr" sz="quarter" idx="2"/>
          </p:nvPr>
        </p:nvSpPr>
        <p:spPr>
          <a:xfrm>
            <a:off x="0" y="9377363"/>
            <a:ext cx="2889250" cy="493712"/>
          </a:xfrm>
          <a:prstGeom prst="rect">
            <a:avLst/>
          </a:prstGeom>
        </p:spPr>
        <p:txBody>
          <a:bodyPr vert="horz" lIns="91440" tIns="45720" rIns="91440" bIns="45720" rtlCol="0" anchor="b"/>
          <a:lstStyle>
            <a:lvl1pPr algn="l" eaLnBrk="1" hangingPunct="1">
              <a:defRPr sz="1200">
                <a:latin typeface="Arial" charset="0"/>
                <a:ea typeface="+mn-ea"/>
                <a:cs typeface="Arial" charset="0"/>
              </a:defRPr>
            </a:lvl1pPr>
          </a:lstStyle>
          <a:p>
            <a:pPr>
              <a:defRPr/>
            </a:pPr>
            <a:endParaRPr lang="en-GB"/>
          </a:p>
        </p:txBody>
      </p:sp>
      <p:sp>
        <p:nvSpPr>
          <p:cNvPr id="5" name="Slide Number Placeholder 4"/>
          <p:cNvSpPr>
            <a:spLocks noGrp="1"/>
          </p:cNvSpPr>
          <p:nvPr>
            <p:ph type="sldNum" sz="quarter" idx="3"/>
          </p:nvPr>
        </p:nvSpPr>
        <p:spPr>
          <a:xfrm>
            <a:off x="3775075" y="9377363"/>
            <a:ext cx="2889250" cy="4937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6BF31F11-2FF4-474E-B8EC-7D8A75234BF8}" type="slidenum">
              <a:rPr lang="en-GB" altLang="en-US"/>
              <a:pPr/>
              <a:t>‹#›</a:t>
            </a:fld>
            <a:endParaRPr lang="en-GB" altLang="en-US"/>
          </a:p>
        </p:txBody>
      </p:sp>
    </p:spTree>
    <p:extLst>
      <p:ext uri="{BB962C8B-B14F-4D97-AF65-F5344CB8AC3E}">
        <p14:creationId xmlns:p14="http://schemas.microsoft.com/office/powerpoint/2010/main" val="40495704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3713"/>
          </a:xfrm>
          <a:prstGeom prst="rect">
            <a:avLst/>
          </a:prstGeom>
        </p:spPr>
        <p:txBody>
          <a:bodyPr vert="horz" lIns="91440" tIns="45720" rIns="91440" bIns="45720" rtlCol="0"/>
          <a:lstStyle>
            <a:lvl1pPr algn="l" defTabSz="4320540" eaLnBrk="1" fontAlgn="auto" hangingPunct="1">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idx="1"/>
          </p:nvPr>
        </p:nvSpPr>
        <p:spPr>
          <a:xfrm>
            <a:off x="3775075" y="0"/>
            <a:ext cx="2889250" cy="493713"/>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7B9601AD-AB01-41D2-8189-AE49C1D956D7}" type="datetimeFigureOut">
              <a:rPr lang="en-GB" altLang="en-US"/>
              <a:pPr>
                <a:defRPr/>
              </a:pPr>
              <a:t>02/02/2021</a:t>
            </a:fld>
            <a:endParaRPr lang="en-GB" altLang="en-US"/>
          </a:p>
        </p:txBody>
      </p:sp>
      <p:sp>
        <p:nvSpPr>
          <p:cNvPr id="4" name="Slide Image Placeholder 3"/>
          <p:cNvSpPr>
            <a:spLocks noGrp="1" noRot="1" noChangeAspect="1"/>
          </p:cNvSpPr>
          <p:nvPr>
            <p:ph type="sldImg" idx="2"/>
          </p:nvPr>
        </p:nvSpPr>
        <p:spPr>
          <a:xfrm>
            <a:off x="1944688" y="739775"/>
            <a:ext cx="2776537" cy="3703638"/>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66750" y="4689475"/>
            <a:ext cx="5332413" cy="444341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377363"/>
            <a:ext cx="2889250" cy="493712"/>
          </a:xfrm>
          <a:prstGeom prst="rect">
            <a:avLst/>
          </a:prstGeom>
        </p:spPr>
        <p:txBody>
          <a:bodyPr vert="horz" lIns="91440" tIns="45720" rIns="91440" bIns="45720" rtlCol="0" anchor="b"/>
          <a:lstStyle>
            <a:lvl1pPr algn="l" defTabSz="4320540" eaLnBrk="1" fontAlgn="auto" hangingPunct="1">
              <a:spcBef>
                <a:spcPts val="0"/>
              </a:spcBef>
              <a:spcAft>
                <a:spcPts val="0"/>
              </a:spcAft>
              <a:defRPr sz="120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3775075" y="9377363"/>
            <a:ext cx="2889250" cy="4937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83616CBC-8EEF-4F6C-BAAC-7C61F08FB99F}" type="slidenum">
              <a:rPr lang="en-GB" altLang="en-US"/>
              <a:pPr/>
              <a:t>‹#›</a:t>
            </a:fld>
            <a:endParaRPr lang="en-GB" altLang="en-US"/>
          </a:p>
        </p:txBody>
      </p:sp>
    </p:spTree>
    <p:extLst>
      <p:ext uri="{BB962C8B-B14F-4D97-AF65-F5344CB8AC3E}">
        <p14:creationId xmlns:p14="http://schemas.microsoft.com/office/powerpoint/2010/main" val="472323625"/>
      </p:ext>
    </p:extLst>
  </p:cSld>
  <p:clrMap bg1="lt1" tx1="dk1" bg2="lt2" tx2="dk2" accent1="accent1" accent2="accent2" accent3="accent3" accent4="accent4" accent5="accent5" accent6="accent6" hlink="hlink" folHlink="folHlink"/>
  <p:notesStyle>
    <a:lvl1pPr algn="l" defTabSz="4319588" rtl="0" eaLnBrk="0" fontAlgn="base" hangingPunct="0">
      <a:spcBef>
        <a:spcPct val="30000"/>
      </a:spcBef>
      <a:spcAft>
        <a:spcPct val="0"/>
      </a:spcAft>
      <a:defRPr sz="5700" kern="1200">
        <a:solidFill>
          <a:schemeClr val="tx1"/>
        </a:solidFill>
        <a:latin typeface="+mn-lt"/>
        <a:ea typeface="MS PGothic" panose="020B0600070205080204" pitchFamily="34" charset="-128"/>
        <a:cs typeface="+mn-cs"/>
      </a:defRPr>
    </a:lvl1pPr>
    <a:lvl2pPr marL="2159000" algn="l" defTabSz="4319588" rtl="0" eaLnBrk="0" fontAlgn="base" hangingPunct="0">
      <a:spcBef>
        <a:spcPct val="30000"/>
      </a:spcBef>
      <a:spcAft>
        <a:spcPct val="0"/>
      </a:spcAft>
      <a:defRPr sz="5700" kern="1200">
        <a:solidFill>
          <a:schemeClr val="tx1"/>
        </a:solidFill>
        <a:latin typeface="+mn-lt"/>
        <a:ea typeface="MS PGothic" panose="020B0600070205080204" pitchFamily="34" charset="-128"/>
        <a:cs typeface="+mn-cs"/>
      </a:defRPr>
    </a:lvl2pPr>
    <a:lvl3pPr marL="4319588" algn="l" defTabSz="4319588" rtl="0" eaLnBrk="0" fontAlgn="base" hangingPunct="0">
      <a:spcBef>
        <a:spcPct val="30000"/>
      </a:spcBef>
      <a:spcAft>
        <a:spcPct val="0"/>
      </a:spcAft>
      <a:defRPr sz="5700" kern="1200">
        <a:solidFill>
          <a:schemeClr val="tx1"/>
        </a:solidFill>
        <a:latin typeface="+mn-lt"/>
        <a:ea typeface="MS PGothic" panose="020B0600070205080204" pitchFamily="34" charset="-128"/>
        <a:cs typeface="+mn-cs"/>
      </a:defRPr>
    </a:lvl3pPr>
    <a:lvl4pPr marL="6480175" algn="l" defTabSz="4319588" rtl="0" eaLnBrk="0" fontAlgn="base" hangingPunct="0">
      <a:spcBef>
        <a:spcPct val="30000"/>
      </a:spcBef>
      <a:spcAft>
        <a:spcPct val="0"/>
      </a:spcAft>
      <a:defRPr sz="5700" kern="1200">
        <a:solidFill>
          <a:schemeClr val="tx1"/>
        </a:solidFill>
        <a:latin typeface="+mn-lt"/>
        <a:ea typeface="MS PGothic" panose="020B0600070205080204" pitchFamily="34" charset="-128"/>
        <a:cs typeface="+mn-cs"/>
      </a:defRPr>
    </a:lvl4pPr>
    <a:lvl5pPr marL="8640763" algn="l" defTabSz="4319588" rtl="0" eaLnBrk="0" fontAlgn="base" hangingPunct="0">
      <a:spcBef>
        <a:spcPct val="30000"/>
      </a:spcBef>
      <a:spcAft>
        <a:spcPct val="0"/>
      </a:spcAft>
      <a:defRPr sz="5700" kern="1200">
        <a:solidFill>
          <a:schemeClr val="tx1"/>
        </a:solidFill>
        <a:latin typeface="+mn-lt"/>
        <a:ea typeface="MS PGothic" panose="020B0600070205080204" pitchFamily="34" charset="-128"/>
        <a:cs typeface="+mn-cs"/>
      </a:defRPr>
    </a:lvl5pPr>
    <a:lvl6pPr marL="10801350" algn="l" defTabSz="4320540" rtl="0" eaLnBrk="1" latinLnBrk="0" hangingPunct="1">
      <a:defRPr sz="5700" kern="1200">
        <a:solidFill>
          <a:schemeClr val="tx1"/>
        </a:solidFill>
        <a:latin typeface="+mn-lt"/>
        <a:ea typeface="+mn-ea"/>
        <a:cs typeface="+mn-cs"/>
      </a:defRPr>
    </a:lvl6pPr>
    <a:lvl7pPr marL="12961620" algn="l" defTabSz="4320540" rtl="0" eaLnBrk="1" latinLnBrk="0" hangingPunct="1">
      <a:defRPr sz="5700" kern="1200">
        <a:solidFill>
          <a:schemeClr val="tx1"/>
        </a:solidFill>
        <a:latin typeface="+mn-lt"/>
        <a:ea typeface="+mn-ea"/>
        <a:cs typeface="+mn-cs"/>
      </a:defRPr>
    </a:lvl7pPr>
    <a:lvl8pPr marL="15121890" algn="l" defTabSz="4320540" rtl="0" eaLnBrk="1" latinLnBrk="0" hangingPunct="1">
      <a:defRPr sz="5700" kern="1200">
        <a:solidFill>
          <a:schemeClr val="tx1"/>
        </a:solidFill>
        <a:latin typeface="+mn-lt"/>
        <a:ea typeface="+mn-ea"/>
        <a:cs typeface="+mn-cs"/>
      </a:defRPr>
    </a:lvl8pPr>
    <a:lvl9pPr marL="17282160" algn="l" defTabSz="4320540" rtl="0" eaLnBrk="1" latinLnBrk="0" hangingPunct="1">
      <a:defRPr sz="5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GB" sz="6000" dirty="0">
              <a:solidFill>
                <a:schemeClr val="tx1"/>
              </a:solidFill>
            </a:endParaRPr>
          </a:p>
          <a:p>
            <a:pPr marL="0" marR="0" lvl="0" indent="0" algn="l" defTabSz="4319588" rtl="0" eaLnBrk="0" fontAlgn="base" latinLnBrk="0" hangingPunct="0">
              <a:lnSpc>
                <a:spcPct val="100000"/>
              </a:lnSpc>
              <a:spcBef>
                <a:spcPct val="30000"/>
              </a:spcBef>
              <a:spcAft>
                <a:spcPct val="0"/>
              </a:spcAft>
              <a:buClrTx/>
              <a:buSzTx/>
              <a:buFontTx/>
              <a:buNone/>
              <a:tabLst/>
              <a:defRPr/>
            </a:pPr>
            <a:endParaRPr lang="en-GB" sz="6000" b="1" u="sng" dirty="0">
              <a:latin typeface="+mn-lt"/>
            </a:endParaRPr>
          </a:p>
          <a:p>
            <a:endParaRPr lang="en-GB" sz="6000" dirty="0">
              <a:solidFill>
                <a:schemeClr val="tx1"/>
              </a:solidFill>
            </a:endParaRPr>
          </a:p>
          <a:p>
            <a:pPr eaLnBrk="1" hangingPunct="1">
              <a:spcBef>
                <a:spcPct val="0"/>
              </a:spcBef>
            </a:pPr>
            <a:endParaRPr lang="en-GB"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5700">
                <a:solidFill>
                  <a:schemeClr val="tx1"/>
                </a:solidFill>
                <a:latin typeface="Calibri" pitchFamily="34" charset="0"/>
                <a:ea typeface="MS PGothic" pitchFamily="34" charset="-128"/>
              </a:defRPr>
            </a:lvl1pPr>
            <a:lvl2pPr marL="742950" indent="-285750">
              <a:spcBef>
                <a:spcPct val="30000"/>
              </a:spcBef>
              <a:defRPr sz="5700">
                <a:solidFill>
                  <a:schemeClr val="tx1"/>
                </a:solidFill>
                <a:latin typeface="Calibri" pitchFamily="34" charset="0"/>
                <a:ea typeface="MS PGothic" pitchFamily="34" charset="-128"/>
              </a:defRPr>
            </a:lvl2pPr>
            <a:lvl3pPr marL="1143000" indent="-228600">
              <a:spcBef>
                <a:spcPct val="30000"/>
              </a:spcBef>
              <a:defRPr sz="5700">
                <a:solidFill>
                  <a:schemeClr val="tx1"/>
                </a:solidFill>
                <a:latin typeface="Calibri" pitchFamily="34" charset="0"/>
                <a:ea typeface="MS PGothic" pitchFamily="34" charset="-128"/>
              </a:defRPr>
            </a:lvl3pPr>
            <a:lvl4pPr marL="1600200" indent="-228600">
              <a:spcBef>
                <a:spcPct val="30000"/>
              </a:spcBef>
              <a:defRPr sz="5700">
                <a:solidFill>
                  <a:schemeClr val="tx1"/>
                </a:solidFill>
                <a:latin typeface="Calibri" pitchFamily="34" charset="0"/>
                <a:ea typeface="MS PGothic" pitchFamily="34" charset="-128"/>
              </a:defRPr>
            </a:lvl4pPr>
            <a:lvl5pPr marL="2057400" indent="-228600">
              <a:spcBef>
                <a:spcPct val="30000"/>
              </a:spcBef>
              <a:defRPr sz="5700">
                <a:solidFill>
                  <a:schemeClr val="tx1"/>
                </a:solidFill>
                <a:latin typeface="Calibri" pitchFamily="34" charset="0"/>
                <a:ea typeface="MS PGothic" pitchFamily="34" charset="-128"/>
              </a:defRPr>
            </a:lvl5pPr>
            <a:lvl6pPr marL="2514600" indent="-228600" defTabSz="4319588" eaLnBrk="0" fontAlgn="base" hangingPunct="0">
              <a:spcBef>
                <a:spcPct val="30000"/>
              </a:spcBef>
              <a:spcAft>
                <a:spcPct val="0"/>
              </a:spcAft>
              <a:defRPr sz="5700">
                <a:solidFill>
                  <a:schemeClr val="tx1"/>
                </a:solidFill>
                <a:latin typeface="Calibri" pitchFamily="34" charset="0"/>
                <a:ea typeface="MS PGothic" pitchFamily="34" charset="-128"/>
              </a:defRPr>
            </a:lvl6pPr>
            <a:lvl7pPr marL="2971800" indent="-228600" defTabSz="4319588" eaLnBrk="0" fontAlgn="base" hangingPunct="0">
              <a:spcBef>
                <a:spcPct val="30000"/>
              </a:spcBef>
              <a:spcAft>
                <a:spcPct val="0"/>
              </a:spcAft>
              <a:defRPr sz="5700">
                <a:solidFill>
                  <a:schemeClr val="tx1"/>
                </a:solidFill>
                <a:latin typeface="Calibri" pitchFamily="34" charset="0"/>
                <a:ea typeface="MS PGothic" pitchFamily="34" charset="-128"/>
              </a:defRPr>
            </a:lvl7pPr>
            <a:lvl8pPr marL="3429000" indent="-228600" defTabSz="4319588" eaLnBrk="0" fontAlgn="base" hangingPunct="0">
              <a:spcBef>
                <a:spcPct val="30000"/>
              </a:spcBef>
              <a:spcAft>
                <a:spcPct val="0"/>
              </a:spcAft>
              <a:defRPr sz="5700">
                <a:solidFill>
                  <a:schemeClr val="tx1"/>
                </a:solidFill>
                <a:latin typeface="Calibri" pitchFamily="34" charset="0"/>
                <a:ea typeface="MS PGothic" pitchFamily="34" charset="-128"/>
              </a:defRPr>
            </a:lvl8pPr>
            <a:lvl9pPr marL="3886200" indent="-228600" defTabSz="4319588" eaLnBrk="0" fontAlgn="base" hangingPunct="0">
              <a:spcBef>
                <a:spcPct val="30000"/>
              </a:spcBef>
              <a:spcAft>
                <a:spcPct val="0"/>
              </a:spcAft>
              <a:defRPr sz="5700">
                <a:solidFill>
                  <a:schemeClr val="tx1"/>
                </a:solidFill>
                <a:latin typeface="Calibri" pitchFamily="34" charset="0"/>
                <a:ea typeface="MS PGothic" pitchFamily="34" charset="-128"/>
              </a:defRPr>
            </a:lvl9pPr>
          </a:lstStyle>
          <a:p>
            <a:pPr>
              <a:spcBef>
                <a:spcPct val="0"/>
              </a:spcBef>
            </a:pPr>
            <a:fld id="{E0A20187-2B8F-4592-A0FD-238F21F963C4}" type="slidenum">
              <a:rPr lang="en-GB" altLang="en-US" sz="1200"/>
              <a:pPr>
                <a:spcBef>
                  <a:spcPct val="0"/>
                </a:spcBef>
              </a:pPr>
              <a:t>1</a:t>
            </a:fld>
            <a:endParaRPr lang="en-GB"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30304" y="13421680"/>
            <a:ext cx="27543443" cy="9261158"/>
          </a:xfrm>
        </p:spPr>
        <p:txBody>
          <a:bodyPr/>
          <a:lstStyle/>
          <a:p>
            <a:r>
              <a:rPr lang="en-US"/>
              <a:t>Click to edit Master title style</a:t>
            </a:r>
            <a:endParaRPr lang="en-GB"/>
          </a:p>
        </p:txBody>
      </p:sp>
      <p:sp>
        <p:nvSpPr>
          <p:cNvPr id="3" name="Subtitle 2"/>
          <p:cNvSpPr>
            <a:spLocks noGrp="1"/>
          </p:cNvSpPr>
          <p:nvPr>
            <p:ph type="subTitle" idx="1"/>
          </p:nvPr>
        </p:nvSpPr>
        <p:spPr>
          <a:xfrm>
            <a:off x="4860608" y="24483060"/>
            <a:ext cx="22682835" cy="11041380"/>
          </a:xfrm>
        </p:spPr>
        <p:txBody>
          <a:bodyPr/>
          <a:lstStyle>
            <a:lvl1pPr marL="0" indent="0" algn="ctr">
              <a:buNone/>
              <a:defRPr>
                <a:solidFill>
                  <a:schemeClr val="tx1">
                    <a:tint val="75000"/>
                  </a:schemeClr>
                </a:solidFill>
              </a:defRPr>
            </a:lvl1pPr>
            <a:lvl2pPr marL="2160270" indent="0" algn="ctr">
              <a:buNone/>
              <a:defRPr>
                <a:solidFill>
                  <a:schemeClr val="tx1">
                    <a:tint val="75000"/>
                  </a:schemeClr>
                </a:solidFill>
              </a:defRPr>
            </a:lvl2pPr>
            <a:lvl3pPr marL="4320540" indent="0" algn="ctr">
              <a:buNone/>
              <a:defRPr>
                <a:solidFill>
                  <a:schemeClr val="tx1">
                    <a:tint val="75000"/>
                  </a:schemeClr>
                </a:solidFill>
              </a:defRPr>
            </a:lvl3pPr>
            <a:lvl4pPr marL="6480810" indent="0" algn="ctr">
              <a:buNone/>
              <a:defRPr>
                <a:solidFill>
                  <a:schemeClr val="tx1">
                    <a:tint val="75000"/>
                  </a:schemeClr>
                </a:solidFill>
              </a:defRPr>
            </a:lvl4pPr>
            <a:lvl5pPr marL="8641080" indent="0" algn="ctr">
              <a:buNone/>
              <a:defRPr>
                <a:solidFill>
                  <a:schemeClr val="tx1">
                    <a:tint val="75000"/>
                  </a:schemeClr>
                </a:solidFill>
              </a:defRPr>
            </a:lvl5pPr>
            <a:lvl6pPr marL="10801350" indent="0" algn="ctr">
              <a:buNone/>
              <a:defRPr>
                <a:solidFill>
                  <a:schemeClr val="tx1">
                    <a:tint val="75000"/>
                  </a:schemeClr>
                </a:solidFill>
              </a:defRPr>
            </a:lvl6pPr>
            <a:lvl7pPr marL="12961620" indent="0" algn="ctr">
              <a:buNone/>
              <a:defRPr>
                <a:solidFill>
                  <a:schemeClr val="tx1">
                    <a:tint val="75000"/>
                  </a:schemeClr>
                </a:solidFill>
              </a:defRPr>
            </a:lvl7pPr>
            <a:lvl8pPr marL="15121890" indent="0" algn="ctr">
              <a:buNone/>
              <a:defRPr>
                <a:solidFill>
                  <a:schemeClr val="tx1">
                    <a:tint val="75000"/>
                  </a:schemeClr>
                </a:solidFill>
              </a:defRPr>
            </a:lvl8pPr>
            <a:lvl9pPr marL="1728216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919A764D-4FA4-43B6-9F2C-0B46B79C5763}" type="datetimeFigureOut">
              <a:rPr lang="en-GB" altLang="en-US"/>
              <a:pPr>
                <a:defRPr/>
              </a:pPr>
              <a:t>02/02/2021</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6AC246AC-EE5F-4AE3-97DB-AAD84F4EF569}" type="slidenum">
              <a:rPr lang="en-GB" altLang="en-US"/>
              <a:pPr/>
              <a:t>‹#›</a:t>
            </a:fld>
            <a:endParaRPr lang="en-GB" altLang="en-US"/>
          </a:p>
        </p:txBody>
      </p:sp>
    </p:spTree>
    <p:extLst>
      <p:ext uri="{BB962C8B-B14F-4D97-AF65-F5344CB8AC3E}">
        <p14:creationId xmlns:p14="http://schemas.microsoft.com/office/powerpoint/2010/main" val="2336239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5DC95BBA-D49E-4E96-8ED4-2600D508FBDF}" type="datetimeFigureOut">
              <a:rPr lang="en-GB" altLang="en-US"/>
              <a:pPr>
                <a:defRPr/>
              </a:pPr>
              <a:t>02/02/2021</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B7A55A54-51FF-4F19-A7DD-93CD91BD7E36}" type="slidenum">
              <a:rPr lang="en-GB" altLang="en-US"/>
              <a:pPr/>
              <a:t>‹#›</a:t>
            </a:fld>
            <a:endParaRPr lang="en-GB" altLang="en-US"/>
          </a:p>
        </p:txBody>
      </p:sp>
    </p:spTree>
    <p:extLst>
      <p:ext uri="{BB962C8B-B14F-4D97-AF65-F5344CB8AC3E}">
        <p14:creationId xmlns:p14="http://schemas.microsoft.com/office/powerpoint/2010/main" val="3165430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492936" y="1730222"/>
            <a:ext cx="7290911" cy="3686460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620203" y="1730222"/>
            <a:ext cx="21332666" cy="368646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8466DBF5-9B29-42CE-A24D-D2EDCD1CA89E}" type="datetimeFigureOut">
              <a:rPr lang="en-GB" altLang="en-US"/>
              <a:pPr>
                <a:defRPr/>
              </a:pPr>
              <a:t>02/02/2021</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6F7382B5-8495-4F5C-8347-B22B808EDCCB}" type="slidenum">
              <a:rPr lang="en-GB" altLang="en-US"/>
              <a:pPr/>
              <a:t>‹#›</a:t>
            </a:fld>
            <a:endParaRPr lang="en-GB" altLang="en-US"/>
          </a:p>
        </p:txBody>
      </p:sp>
    </p:spTree>
    <p:extLst>
      <p:ext uri="{BB962C8B-B14F-4D97-AF65-F5344CB8AC3E}">
        <p14:creationId xmlns:p14="http://schemas.microsoft.com/office/powerpoint/2010/main" val="645304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C5FE125B-DFD7-4763-8A1B-C632BC52834E}" type="datetimeFigureOut">
              <a:rPr lang="en-GB" altLang="en-US"/>
              <a:pPr>
                <a:defRPr/>
              </a:pPr>
              <a:t>02/02/2021</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0F14E376-110D-4CE3-A9FD-34AE5081DA0C}" type="slidenum">
              <a:rPr lang="en-GB" altLang="en-US"/>
              <a:pPr/>
              <a:t>‹#›</a:t>
            </a:fld>
            <a:endParaRPr lang="en-GB" altLang="en-US"/>
          </a:p>
        </p:txBody>
      </p:sp>
    </p:spTree>
    <p:extLst>
      <p:ext uri="{BB962C8B-B14F-4D97-AF65-F5344CB8AC3E}">
        <p14:creationId xmlns:p14="http://schemas.microsoft.com/office/powerpoint/2010/main" val="140256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59696" y="27763473"/>
            <a:ext cx="27543443" cy="8581073"/>
          </a:xfrm>
        </p:spPr>
        <p:txBody>
          <a:bodyPr anchor="t"/>
          <a:lstStyle>
            <a:lvl1pPr algn="l">
              <a:defRPr sz="18900" b="1" cap="all"/>
            </a:lvl1pPr>
          </a:lstStyle>
          <a:p>
            <a:r>
              <a:rPr lang="en-US"/>
              <a:t>Click to edit Master title style</a:t>
            </a:r>
            <a:endParaRPr lang="en-GB"/>
          </a:p>
        </p:txBody>
      </p:sp>
      <p:sp>
        <p:nvSpPr>
          <p:cNvPr id="3" name="Text Placeholder 2"/>
          <p:cNvSpPr>
            <a:spLocks noGrp="1"/>
          </p:cNvSpPr>
          <p:nvPr>
            <p:ph type="body" idx="1"/>
          </p:nvPr>
        </p:nvSpPr>
        <p:spPr>
          <a:xfrm>
            <a:off x="2559696" y="18312295"/>
            <a:ext cx="27543443" cy="9451178"/>
          </a:xfrm>
        </p:spPr>
        <p:txBody>
          <a:bodyPr anchor="b"/>
          <a:lstStyle>
            <a:lvl1pPr marL="0" indent="0">
              <a:buNone/>
              <a:defRPr sz="9500">
                <a:solidFill>
                  <a:schemeClr val="tx1">
                    <a:tint val="75000"/>
                  </a:schemeClr>
                </a:solidFill>
              </a:defRPr>
            </a:lvl1pPr>
            <a:lvl2pPr marL="2160270" indent="0">
              <a:buNone/>
              <a:defRPr sz="8500">
                <a:solidFill>
                  <a:schemeClr val="tx1">
                    <a:tint val="75000"/>
                  </a:schemeClr>
                </a:solidFill>
              </a:defRPr>
            </a:lvl2pPr>
            <a:lvl3pPr marL="4320540" indent="0">
              <a:buNone/>
              <a:defRPr sz="7600">
                <a:solidFill>
                  <a:schemeClr val="tx1">
                    <a:tint val="75000"/>
                  </a:schemeClr>
                </a:solidFill>
              </a:defRPr>
            </a:lvl3pPr>
            <a:lvl4pPr marL="6480810" indent="0">
              <a:buNone/>
              <a:defRPr sz="6600">
                <a:solidFill>
                  <a:schemeClr val="tx1">
                    <a:tint val="75000"/>
                  </a:schemeClr>
                </a:solidFill>
              </a:defRPr>
            </a:lvl4pPr>
            <a:lvl5pPr marL="8641080" indent="0">
              <a:buNone/>
              <a:defRPr sz="6600">
                <a:solidFill>
                  <a:schemeClr val="tx1">
                    <a:tint val="75000"/>
                  </a:schemeClr>
                </a:solidFill>
              </a:defRPr>
            </a:lvl5pPr>
            <a:lvl6pPr marL="10801350" indent="0">
              <a:buNone/>
              <a:defRPr sz="6600">
                <a:solidFill>
                  <a:schemeClr val="tx1">
                    <a:tint val="75000"/>
                  </a:schemeClr>
                </a:solidFill>
              </a:defRPr>
            </a:lvl6pPr>
            <a:lvl7pPr marL="12961620" indent="0">
              <a:buNone/>
              <a:defRPr sz="6600">
                <a:solidFill>
                  <a:schemeClr val="tx1">
                    <a:tint val="75000"/>
                  </a:schemeClr>
                </a:solidFill>
              </a:defRPr>
            </a:lvl7pPr>
            <a:lvl8pPr marL="15121890" indent="0">
              <a:buNone/>
              <a:defRPr sz="6600">
                <a:solidFill>
                  <a:schemeClr val="tx1">
                    <a:tint val="75000"/>
                  </a:schemeClr>
                </a:solidFill>
              </a:defRPr>
            </a:lvl8pPr>
            <a:lvl9pPr marL="17282160" indent="0">
              <a:buNone/>
              <a:defRPr sz="6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EAB562D-67B9-45DA-AF6F-473CD7B2F686}" type="datetimeFigureOut">
              <a:rPr lang="en-GB" altLang="en-US"/>
              <a:pPr>
                <a:defRPr/>
              </a:pPr>
              <a:t>02/02/2021</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9C0490C0-9AF7-4748-9C5A-6B6F6B2D97F0}" type="slidenum">
              <a:rPr lang="en-GB" altLang="en-US"/>
              <a:pPr/>
              <a:t>‹#›</a:t>
            </a:fld>
            <a:endParaRPr lang="en-GB" altLang="en-US"/>
          </a:p>
        </p:txBody>
      </p:sp>
    </p:spTree>
    <p:extLst>
      <p:ext uri="{BB962C8B-B14F-4D97-AF65-F5344CB8AC3E}">
        <p14:creationId xmlns:p14="http://schemas.microsoft.com/office/powerpoint/2010/main" val="30338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620202" y="10081263"/>
            <a:ext cx="14311789" cy="28513567"/>
          </a:xfrm>
        </p:spPr>
        <p:txBody>
          <a:bodyPr/>
          <a:lstStyle>
            <a:lvl1pPr>
              <a:defRPr sz="13200"/>
            </a:lvl1pPr>
            <a:lvl2pPr>
              <a:defRPr sz="11300"/>
            </a:lvl2pPr>
            <a:lvl3pPr>
              <a:defRPr sz="9500"/>
            </a:lvl3pPr>
            <a:lvl4pPr>
              <a:defRPr sz="8500"/>
            </a:lvl4pPr>
            <a:lvl5pPr>
              <a:defRPr sz="8500"/>
            </a:lvl5pPr>
            <a:lvl6pPr>
              <a:defRPr sz="8500"/>
            </a:lvl6pPr>
            <a:lvl7pPr>
              <a:defRPr sz="8500"/>
            </a:lvl7pPr>
            <a:lvl8pPr>
              <a:defRPr sz="8500"/>
            </a:lvl8pPr>
            <a:lvl9pPr>
              <a:defRPr sz="8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6472059" y="10081263"/>
            <a:ext cx="14311789" cy="28513567"/>
          </a:xfrm>
        </p:spPr>
        <p:txBody>
          <a:bodyPr/>
          <a:lstStyle>
            <a:lvl1pPr>
              <a:defRPr sz="13200"/>
            </a:lvl1pPr>
            <a:lvl2pPr>
              <a:defRPr sz="11300"/>
            </a:lvl2pPr>
            <a:lvl3pPr>
              <a:defRPr sz="9500"/>
            </a:lvl3pPr>
            <a:lvl4pPr>
              <a:defRPr sz="8500"/>
            </a:lvl4pPr>
            <a:lvl5pPr>
              <a:defRPr sz="8500"/>
            </a:lvl5pPr>
            <a:lvl6pPr>
              <a:defRPr sz="8500"/>
            </a:lvl6pPr>
            <a:lvl7pPr>
              <a:defRPr sz="8500"/>
            </a:lvl7pPr>
            <a:lvl8pPr>
              <a:defRPr sz="8500"/>
            </a:lvl8pPr>
            <a:lvl9pPr>
              <a:defRPr sz="8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C36330FC-3C37-4804-8127-8D2EACCEFAE2}" type="datetimeFigureOut">
              <a:rPr lang="en-GB" altLang="en-US"/>
              <a:pPr>
                <a:defRPr/>
              </a:pPr>
              <a:t>02/02/2021</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A74D67EF-4221-4F12-B28F-E3C34946D7C2}" type="slidenum">
              <a:rPr lang="en-GB" altLang="en-US"/>
              <a:pPr/>
              <a:t>‹#›</a:t>
            </a:fld>
            <a:endParaRPr lang="en-GB" altLang="en-US"/>
          </a:p>
        </p:txBody>
      </p:sp>
    </p:spTree>
    <p:extLst>
      <p:ext uri="{BB962C8B-B14F-4D97-AF65-F5344CB8AC3E}">
        <p14:creationId xmlns:p14="http://schemas.microsoft.com/office/powerpoint/2010/main" val="2378050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1620203" y="9671212"/>
            <a:ext cx="14317416" cy="4030501"/>
          </a:xfrm>
        </p:spPr>
        <p:txBody>
          <a:bodyPr anchor="b"/>
          <a:lstStyle>
            <a:lvl1pPr marL="0" indent="0">
              <a:buNone/>
              <a:defRPr sz="11300" b="1"/>
            </a:lvl1pPr>
            <a:lvl2pPr marL="2160270" indent="0">
              <a:buNone/>
              <a:defRPr sz="9500" b="1"/>
            </a:lvl2pPr>
            <a:lvl3pPr marL="4320540" indent="0">
              <a:buNone/>
              <a:defRPr sz="8500" b="1"/>
            </a:lvl3pPr>
            <a:lvl4pPr marL="6480810" indent="0">
              <a:buNone/>
              <a:defRPr sz="7600" b="1"/>
            </a:lvl4pPr>
            <a:lvl5pPr marL="8641080" indent="0">
              <a:buNone/>
              <a:defRPr sz="7600" b="1"/>
            </a:lvl5pPr>
            <a:lvl6pPr marL="10801350" indent="0">
              <a:buNone/>
              <a:defRPr sz="7600" b="1"/>
            </a:lvl6pPr>
            <a:lvl7pPr marL="12961620" indent="0">
              <a:buNone/>
              <a:defRPr sz="7600" b="1"/>
            </a:lvl7pPr>
            <a:lvl8pPr marL="15121890" indent="0">
              <a:buNone/>
              <a:defRPr sz="7600" b="1"/>
            </a:lvl8pPr>
            <a:lvl9pPr marL="17282160" indent="0">
              <a:buNone/>
              <a:defRPr sz="7600" b="1"/>
            </a:lvl9pPr>
          </a:lstStyle>
          <a:p>
            <a:pPr lvl="0"/>
            <a:r>
              <a:rPr lang="en-US"/>
              <a:t>Click to edit Master text styles</a:t>
            </a:r>
          </a:p>
        </p:txBody>
      </p:sp>
      <p:sp>
        <p:nvSpPr>
          <p:cNvPr id="4" name="Content Placeholder 3"/>
          <p:cNvSpPr>
            <a:spLocks noGrp="1"/>
          </p:cNvSpPr>
          <p:nvPr>
            <p:ph sz="half" idx="2"/>
          </p:nvPr>
        </p:nvSpPr>
        <p:spPr>
          <a:xfrm>
            <a:off x="1620203" y="13701713"/>
            <a:ext cx="14317416" cy="24893114"/>
          </a:xfrm>
        </p:spPr>
        <p:txBody>
          <a:bodyPr/>
          <a:lstStyle>
            <a:lvl1pPr>
              <a:defRPr sz="11300"/>
            </a:lvl1pPr>
            <a:lvl2pPr>
              <a:defRPr sz="9500"/>
            </a:lvl2pPr>
            <a:lvl3pPr>
              <a:defRPr sz="8500"/>
            </a:lvl3pPr>
            <a:lvl4pPr>
              <a:defRPr sz="7600"/>
            </a:lvl4pPr>
            <a:lvl5pPr>
              <a:defRPr sz="7600"/>
            </a:lvl5pPr>
            <a:lvl6pPr>
              <a:defRPr sz="7600"/>
            </a:lvl6pPr>
            <a:lvl7pPr>
              <a:defRPr sz="7600"/>
            </a:lvl7pPr>
            <a:lvl8pPr>
              <a:defRPr sz="7600"/>
            </a:lvl8pPr>
            <a:lvl9pPr>
              <a:defRPr sz="7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6460809" y="9671212"/>
            <a:ext cx="14323040" cy="4030501"/>
          </a:xfrm>
        </p:spPr>
        <p:txBody>
          <a:bodyPr anchor="b"/>
          <a:lstStyle>
            <a:lvl1pPr marL="0" indent="0">
              <a:buNone/>
              <a:defRPr sz="11300" b="1"/>
            </a:lvl1pPr>
            <a:lvl2pPr marL="2160270" indent="0">
              <a:buNone/>
              <a:defRPr sz="9500" b="1"/>
            </a:lvl2pPr>
            <a:lvl3pPr marL="4320540" indent="0">
              <a:buNone/>
              <a:defRPr sz="8500" b="1"/>
            </a:lvl3pPr>
            <a:lvl4pPr marL="6480810" indent="0">
              <a:buNone/>
              <a:defRPr sz="7600" b="1"/>
            </a:lvl4pPr>
            <a:lvl5pPr marL="8641080" indent="0">
              <a:buNone/>
              <a:defRPr sz="7600" b="1"/>
            </a:lvl5pPr>
            <a:lvl6pPr marL="10801350" indent="0">
              <a:buNone/>
              <a:defRPr sz="7600" b="1"/>
            </a:lvl6pPr>
            <a:lvl7pPr marL="12961620" indent="0">
              <a:buNone/>
              <a:defRPr sz="7600" b="1"/>
            </a:lvl7pPr>
            <a:lvl8pPr marL="15121890" indent="0">
              <a:buNone/>
              <a:defRPr sz="7600" b="1"/>
            </a:lvl8pPr>
            <a:lvl9pPr marL="17282160" indent="0">
              <a:buNone/>
              <a:defRPr sz="7600" b="1"/>
            </a:lvl9pPr>
          </a:lstStyle>
          <a:p>
            <a:pPr lvl="0"/>
            <a:r>
              <a:rPr lang="en-US"/>
              <a:t>Click to edit Master text styles</a:t>
            </a:r>
          </a:p>
        </p:txBody>
      </p:sp>
      <p:sp>
        <p:nvSpPr>
          <p:cNvPr id="6" name="Content Placeholder 5"/>
          <p:cNvSpPr>
            <a:spLocks noGrp="1"/>
          </p:cNvSpPr>
          <p:nvPr>
            <p:ph sz="quarter" idx="4"/>
          </p:nvPr>
        </p:nvSpPr>
        <p:spPr>
          <a:xfrm>
            <a:off x="16460809" y="13701713"/>
            <a:ext cx="14323040" cy="24893114"/>
          </a:xfrm>
        </p:spPr>
        <p:txBody>
          <a:bodyPr/>
          <a:lstStyle>
            <a:lvl1pPr>
              <a:defRPr sz="11300"/>
            </a:lvl1pPr>
            <a:lvl2pPr>
              <a:defRPr sz="9500"/>
            </a:lvl2pPr>
            <a:lvl3pPr>
              <a:defRPr sz="8500"/>
            </a:lvl3pPr>
            <a:lvl4pPr>
              <a:defRPr sz="7600"/>
            </a:lvl4pPr>
            <a:lvl5pPr>
              <a:defRPr sz="7600"/>
            </a:lvl5pPr>
            <a:lvl6pPr>
              <a:defRPr sz="7600"/>
            </a:lvl6pPr>
            <a:lvl7pPr>
              <a:defRPr sz="7600"/>
            </a:lvl7pPr>
            <a:lvl8pPr>
              <a:defRPr sz="7600"/>
            </a:lvl8pPr>
            <a:lvl9pPr>
              <a:defRPr sz="7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ED1316BE-4DCE-4D76-B751-B4C6415EE9D4}" type="datetimeFigureOut">
              <a:rPr lang="en-GB" altLang="en-US"/>
              <a:pPr>
                <a:defRPr/>
              </a:pPr>
              <a:t>02/02/2021</a:t>
            </a:fld>
            <a:endParaRPr lang="en-GB" altLang="en-US"/>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3B5CC3BE-DE07-4619-9A40-7B51E256EB37}" type="slidenum">
              <a:rPr lang="en-GB" altLang="en-US"/>
              <a:pPr/>
              <a:t>‹#›</a:t>
            </a:fld>
            <a:endParaRPr lang="en-GB" altLang="en-US"/>
          </a:p>
        </p:txBody>
      </p:sp>
    </p:spTree>
    <p:extLst>
      <p:ext uri="{BB962C8B-B14F-4D97-AF65-F5344CB8AC3E}">
        <p14:creationId xmlns:p14="http://schemas.microsoft.com/office/powerpoint/2010/main" val="850441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06E3BD78-2AD8-4AC5-82DA-E860156766A6}" type="datetimeFigureOut">
              <a:rPr lang="en-GB" altLang="en-US"/>
              <a:pPr>
                <a:defRPr/>
              </a:pPr>
              <a:t>02/02/2021</a:t>
            </a:fld>
            <a:endParaRPr lang="en-GB" altLang="en-US"/>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34C4F086-9B21-42CF-B73C-3BAC8DF40703}" type="slidenum">
              <a:rPr lang="en-GB" altLang="en-US"/>
              <a:pPr/>
              <a:t>‹#›</a:t>
            </a:fld>
            <a:endParaRPr lang="en-GB" altLang="en-US"/>
          </a:p>
        </p:txBody>
      </p:sp>
    </p:spTree>
    <p:extLst>
      <p:ext uri="{BB962C8B-B14F-4D97-AF65-F5344CB8AC3E}">
        <p14:creationId xmlns:p14="http://schemas.microsoft.com/office/powerpoint/2010/main" val="2195326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4AD5B54-16B1-46E2-9201-CFF7E6934C1F}" type="datetimeFigureOut">
              <a:rPr lang="en-GB" altLang="en-US"/>
              <a:pPr>
                <a:defRPr/>
              </a:pPr>
              <a:t>02/02/2021</a:t>
            </a:fld>
            <a:endParaRPr lang="en-GB" altLang="en-US"/>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fld id="{903A496C-EC67-4938-AB9D-A1B899E46F7C}" type="slidenum">
              <a:rPr lang="en-GB" altLang="en-US"/>
              <a:pPr/>
              <a:t>‹#›</a:t>
            </a:fld>
            <a:endParaRPr lang="en-GB" altLang="en-US"/>
          </a:p>
        </p:txBody>
      </p:sp>
    </p:spTree>
    <p:extLst>
      <p:ext uri="{BB962C8B-B14F-4D97-AF65-F5344CB8AC3E}">
        <p14:creationId xmlns:p14="http://schemas.microsoft.com/office/powerpoint/2010/main" val="3650375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20204" y="1720215"/>
            <a:ext cx="10660709" cy="7320915"/>
          </a:xfrm>
        </p:spPr>
        <p:txBody>
          <a:bodyPr anchor="b"/>
          <a:lstStyle>
            <a:lvl1pPr algn="l">
              <a:defRPr sz="9500" b="1"/>
            </a:lvl1pPr>
          </a:lstStyle>
          <a:p>
            <a:r>
              <a:rPr lang="en-US"/>
              <a:t>Click to edit Master title style</a:t>
            </a:r>
            <a:endParaRPr lang="en-GB"/>
          </a:p>
        </p:txBody>
      </p:sp>
      <p:sp>
        <p:nvSpPr>
          <p:cNvPr id="3" name="Content Placeholder 2"/>
          <p:cNvSpPr>
            <a:spLocks noGrp="1"/>
          </p:cNvSpPr>
          <p:nvPr>
            <p:ph idx="1"/>
          </p:nvPr>
        </p:nvSpPr>
        <p:spPr>
          <a:xfrm>
            <a:off x="12669083" y="1720218"/>
            <a:ext cx="18114764" cy="36874612"/>
          </a:xfrm>
        </p:spPr>
        <p:txBody>
          <a:bodyPr/>
          <a:lstStyle>
            <a:lvl1pPr>
              <a:defRPr sz="15100"/>
            </a:lvl1pPr>
            <a:lvl2pPr>
              <a:defRPr sz="13200"/>
            </a:lvl2pPr>
            <a:lvl3pPr>
              <a:defRPr sz="11300"/>
            </a:lvl3pPr>
            <a:lvl4pPr>
              <a:defRPr sz="9500"/>
            </a:lvl4pPr>
            <a:lvl5pPr>
              <a:defRPr sz="9500"/>
            </a:lvl5pPr>
            <a:lvl6pPr>
              <a:defRPr sz="9500"/>
            </a:lvl6pPr>
            <a:lvl7pPr>
              <a:defRPr sz="9500"/>
            </a:lvl7pPr>
            <a:lvl8pPr>
              <a:defRPr sz="9500"/>
            </a:lvl8pPr>
            <a:lvl9pPr>
              <a:defRPr sz="9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620204" y="9041133"/>
            <a:ext cx="10660709" cy="29553697"/>
          </a:xfrm>
        </p:spPr>
        <p:txBody>
          <a:bodyPr/>
          <a:lstStyle>
            <a:lvl1pPr marL="0" indent="0">
              <a:buNone/>
              <a:defRPr sz="6600"/>
            </a:lvl1pPr>
            <a:lvl2pPr marL="2160270" indent="0">
              <a:buNone/>
              <a:defRPr sz="5700"/>
            </a:lvl2pPr>
            <a:lvl3pPr marL="4320540" indent="0">
              <a:buNone/>
              <a:defRPr sz="4700"/>
            </a:lvl3pPr>
            <a:lvl4pPr marL="6480810" indent="0">
              <a:buNone/>
              <a:defRPr sz="4300"/>
            </a:lvl4pPr>
            <a:lvl5pPr marL="8641080" indent="0">
              <a:buNone/>
              <a:defRPr sz="4300"/>
            </a:lvl5pPr>
            <a:lvl6pPr marL="10801350" indent="0">
              <a:buNone/>
              <a:defRPr sz="4300"/>
            </a:lvl6pPr>
            <a:lvl7pPr marL="12961620" indent="0">
              <a:buNone/>
              <a:defRPr sz="4300"/>
            </a:lvl7pPr>
            <a:lvl8pPr marL="15121890" indent="0">
              <a:buNone/>
              <a:defRPr sz="4300"/>
            </a:lvl8pPr>
            <a:lvl9pPr marL="17282160" indent="0">
              <a:buNone/>
              <a:defRPr sz="43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81A1721-1A7F-47E6-8525-6F79415497CD}" type="datetimeFigureOut">
              <a:rPr lang="en-GB" altLang="en-US"/>
              <a:pPr>
                <a:defRPr/>
              </a:pPr>
              <a:t>02/02/2021</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EB6F107F-5ACF-4FD4-80FE-2CB6E4239195}" type="slidenum">
              <a:rPr lang="en-GB" altLang="en-US"/>
              <a:pPr/>
              <a:t>‹#›</a:t>
            </a:fld>
            <a:endParaRPr lang="en-GB" altLang="en-US"/>
          </a:p>
        </p:txBody>
      </p:sp>
    </p:spTree>
    <p:extLst>
      <p:ext uri="{BB962C8B-B14F-4D97-AF65-F5344CB8AC3E}">
        <p14:creationId xmlns:p14="http://schemas.microsoft.com/office/powerpoint/2010/main" val="2902595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51421" y="30243780"/>
            <a:ext cx="19442430" cy="3570449"/>
          </a:xfrm>
        </p:spPr>
        <p:txBody>
          <a:bodyPr anchor="b"/>
          <a:lstStyle>
            <a:lvl1pPr algn="l">
              <a:defRPr sz="9500" b="1"/>
            </a:lvl1pPr>
          </a:lstStyle>
          <a:p>
            <a:r>
              <a:rPr lang="en-US"/>
              <a:t>Click to edit Master title style</a:t>
            </a:r>
            <a:endParaRPr lang="en-GB"/>
          </a:p>
        </p:txBody>
      </p:sp>
      <p:sp>
        <p:nvSpPr>
          <p:cNvPr id="3" name="Picture Placeholder 2"/>
          <p:cNvSpPr>
            <a:spLocks noGrp="1"/>
          </p:cNvSpPr>
          <p:nvPr>
            <p:ph type="pic" idx="1"/>
          </p:nvPr>
        </p:nvSpPr>
        <p:spPr>
          <a:xfrm>
            <a:off x="6351421" y="3860482"/>
            <a:ext cx="19442430" cy="25923240"/>
          </a:xfrm>
        </p:spPr>
        <p:txBody>
          <a:bodyPr rtlCol="0">
            <a:normAutofit/>
          </a:bodyPr>
          <a:lstStyle>
            <a:lvl1pPr marL="0" indent="0">
              <a:buNone/>
              <a:defRPr sz="15100"/>
            </a:lvl1pPr>
            <a:lvl2pPr marL="2160270" indent="0">
              <a:buNone/>
              <a:defRPr sz="13200"/>
            </a:lvl2pPr>
            <a:lvl3pPr marL="4320540" indent="0">
              <a:buNone/>
              <a:defRPr sz="11300"/>
            </a:lvl3pPr>
            <a:lvl4pPr marL="6480810" indent="0">
              <a:buNone/>
              <a:defRPr sz="9500"/>
            </a:lvl4pPr>
            <a:lvl5pPr marL="8641080" indent="0">
              <a:buNone/>
              <a:defRPr sz="9500"/>
            </a:lvl5pPr>
            <a:lvl6pPr marL="10801350" indent="0">
              <a:buNone/>
              <a:defRPr sz="9500"/>
            </a:lvl6pPr>
            <a:lvl7pPr marL="12961620" indent="0">
              <a:buNone/>
              <a:defRPr sz="9500"/>
            </a:lvl7pPr>
            <a:lvl8pPr marL="15121890" indent="0">
              <a:buNone/>
              <a:defRPr sz="9500"/>
            </a:lvl8pPr>
            <a:lvl9pPr marL="17282160" indent="0">
              <a:buNone/>
              <a:defRPr sz="9500"/>
            </a:lvl9pPr>
          </a:lstStyle>
          <a:p>
            <a:pPr lvl="0"/>
            <a:endParaRPr lang="en-GB" noProof="0"/>
          </a:p>
        </p:txBody>
      </p:sp>
      <p:sp>
        <p:nvSpPr>
          <p:cNvPr id="4" name="Text Placeholder 3"/>
          <p:cNvSpPr>
            <a:spLocks noGrp="1"/>
          </p:cNvSpPr>
          <p:nvPr>
            <p:ph type="body" sz="half" idx="2"/>
          </p:nvPr>
        </p:nvSpPr>
        <p:spPr>
          <a:xfrm>
            <a:off x="6351421" y="33814229"/>
            <a:ext cx="19442430" cy="5070631"/>
          </a:xfrm>
        </p:spPr>
        <p:txBody>
          <a:bodyPr/>
          <a:lstStyle>
            <a:lvl1pPr marL="0" indent="0">
              <a:buNone/>
              <a:defRPr sz="6600"/>
            </a:lvl1pPr>
            <a:lvl2pPr marL="2160270" indent="0">
              <a:buNone/>
              <a:defRPr sz="5700"/>
            </a:lvl2pPr>
            <a:lvl3pPr marL="4320540" indent="0">
              <a:buNone/>
              <a:defRPr sz="4700"/>
            </a:lvl3pPr>
            <a:lvl4pPr marL="6480810" indent="0">
              <a:buNone/>
              <a:defRPr sz="4300"/>
            </a:lvl4pPr>
            <a:lvl5pPr marL="8641080" indent="0">
              <a:buNone/>
              <a:defRPr sz="4300"/>
            </a:lvl5pPr>
            <a:lvl6pPr marL="10801350" indent="0">
              <a:buNone/>
              <a:defRPr sz="4300"/>
            </a:lvl6pPr>
            <a:lvl7pPr marL="12961620" indent="0">
              <a:buNone/>
              <a:defRPr sz="4300"/>
            </a:lvl7pPr>
            <a:lvl8pPr marL="15121890" indent="0">
              <a:buNone/>
              <a:defRPr sz="4300"/>
            </a:lvl8pPr>
            <a:lvl9pPr marL="17282160" indent="0">
              <a:buNone/>
              <a:defRPr sz="43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68F72DE-EB22-43DD-9177-3FF9ED0B3C69}" type="datetimeFigureOut">
              <a:rPr lang="en-GB" altLang="en-US"/>
              <a:pPr>
                <a:defRPr/>
              </a:pPr>
              <a:t>02/02/2021</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4552893F-3A21-4566-A4D7-4DDFFADBCD1B}" type="slidenum">
              <a:rPr lang="en-GB" altLang="en-US"/>
              <a:pPr/>
              <a:t>‹#›</a:t>
            </a:fld>
            <a:endParaRPr lang="en-GB" altLang="en-US"/>
          </a:p>
        </p:txBody>
      </p:sp>
    </p:spTree>
    <p:extLst>
      <p:ext uri="{BB962C8B-B14F-4D97-AF65-F5344CB8AC3E}">
        <p14:creationId xmlns:p14="http://schemas.microsoft.com/office/powerpoint/2010/main" val="1285863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BEEF4"/>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620838" y="1730375"/>
            <a:ext cx="29162375" cy="720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2054" tIns="216027" rIns="432054" bIns="216027"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1620838" y="10080625"/>
            <a:ext cx="29162375" cy="285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2054" tIns="216027" rIns="432054" bIns="21602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1620838" y="40044688"/>
            <a:ext cx="7559675" cy="2300287"/>
          </a:xfrm>
          <a:prstGeom prst="rect">
            <a:avLst/>
          </a:prstGeom>
        </p:spPr>
        <p:txBody>
          <a:bodyPr vert="horz" wrap="square" lIns="432054" tIns="216027" rIns="432054" bIns="216027" numCol="1" anchor="ctr" anchorCtr="0" compatLnSpc="1">
            <a:prstTxWarp prst="textNoShape">
              <a:avLst/>
            </a:prstTxWarp>
          </a:bodyPr>
          <a:lstStyle>
            <a:lvl1pPr eaLnBrk="1" hangingPunct="1">
              <a:defRPr sz="5700">
                <a:solidFill>
                  <a:srgbClr val="898989"/>
                </a:solidFill>
                <a:latin typeface="Calibri" panose="020F0502020204030204" pitchFamily="34" charset="0"/>
              </a:defRPr>
            </a:lvl1pPr>
          </a:lstStyle>
          <a:p>
            <a:pPr>
              <a:defRPr/>
            </a:pPr>
            <a:fld id="{E63B3B48-648D-4A5F-A7F6-3664B9454514}" type="datetimeFigureOut">
              <a:rPr lang="en-GB" altLang="en-US"/>
              <a:pPr>
                <a:defRPr/>
              </a:pPr>
              <a:t>02/02/2021</a:t>
            </a:fld>
            <a:endParaRPr lang="en-GB" altLang="en-US"/>
          </a:p>
        </p:txBody>
      </p:sp>
      <p:sp>
        <p:nvSpPr>
          <p:cNvPr id="5" name="Footer Placeholder 4"/>
          <p:cNvSpPr>
            <a:spLocks noGrp="1"/>
          </p:cNvSpPr>
          <p:nvPr>
            <p:ph type="ftr" sz="quarter" idx="3"/>
          </p:nvPr>
        </p:nvSpPr>
        <p:spPr>
          <a:xfrm>
            <a:off x="11071225" y="40044688"/>
            <a:ext cx="10261600" cy="2300287"/>
          </a:xfrm>
          <a:prstGeom prst="rect">
            <a:avLst/>
          </a:prstGeom>
        </p:spPr>
        <p:txBody>
          <a:bodyPr vert="horz" lIns="432054" tIns="216027" rIns="432054" bIns="216027" rtlCol="0" anchor="ctr"/>
          <a:lstStyle>
            <a:lvl1pPr algn="ctr" defTabSz="4320540" eaLnBrk="1" fontAlgn="auto" hangingPunct="1">
              <a:spcBef>
                <a:spcPts val="0"/>
              </a:spcBef>
              <a:spcAft>
                <a:spcPts val="0"/>
              </a:spcAft>
              <a:defRPr sz="5700">
                <a:solidFill>
                  <a:schemeClr val="tx1">
                    <a:tint val="75000"/>
                  </a:schemeClr>
                </a:solidFill>
                <a:latin typeface="+mn-lt"/>
                <a:ea typeface="+mn-ea"/>
                <a:cs typeface="+mn-cs"/>
              </a:defRPr>
            </a:lvl1pPr>
          </a:lstStyle>
          <a:p>
            <a:pPr>
              <a:defRPr/>
            </a:pPr>
            <a:endParaRPr lang="en-GB"/>
          </a:p>
        </p:txBody>
      </p:sp>
      <p:sp>
        <p:nvSpPr>
          <p:cNvPr id="6" name="Slide Number Placeholder 5"/>
          <p:cNvSpPr>
            <a:spLocks noGrp="1"/>
          </p:cNvSpPr>
          <p:nvPr>
            <p:ph type="sldNum" sz="quarter" idx="4"/>
          </p:nvPr>
        </p:nvSpPr>
        <p:spPr>
          <a:xfrm>
            <a:off x="23223538" y="40044688"/>
            <a:ext cx="7559675" cy="2300287"/>
          </a:xfrm>
          <a:prstGeom prst="rect">
            <a:avLst/>
          </a:prstGeom>
        </p:spPr>
        <p:txBody>
          <a:bodyPr vert="horz" wrap="square" lIns="432054" tIns="216027" rIns="432054" bIns="216027" numCol="1" anchor="ctr" anchorCtr="0" compatLnSpc="1">
            <a:prstTxWarp prst="textNoShape">
              <a:avLst/>
            </a:prstTxWarp>
          </a:bodyPr>
          <a:lstStyle>
            <a:lvl1pPr algn="r" eaLnBrk="1" hangingPunct="1">
              <a:defRPr sz="5700">
                <a:solidFill>
                  <a:srgbClr val="898989"/>
                </a:solidFill>
                <a:latin typeface="Calibri" pitchFamily="34" charset="0"/>
              </a:defRPr>
            </a:lvl1pPr>
          </a:lstStyle>
          <a:p>
            <a:fld id="{C0E17DD1-FBDC-4A92-AA73-D8325BA13B7E}"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19588" rtl="0" eaLnBrk="0" fontAlgn="base" hangingPunct="0">
        <a:spcBef>
          <a:spcPct val="0"/>
        </a:spcBef>
        <a:spcAft>
          <a:spcPct val="0"/>
        </a:spcAft>
        <a:defRPr sz="20800" kern="1200">
          <a:solidFill>
            <a:schemeClr val="tx1"/>
          </a:solidFill>
          <a:latin typeface="+mj-lt"/>
          <a:ea typeface="MS PGothic" panose="020B0600070205080204" pitchFamily="34" charset="-128"/>
          <a:cs typeface="+mj-cs"/>
        </a:defRPr>
      </a:lvl1pPr>
      <a:lvl2pPr algn="ctr" defTabSz="4319588" rtl="0" eaLnBrk="0" fontAlgn="base" hangingPunct="0">
        <a:spcBef>
          <a:spcPct val="0"/>
        </a:spcBef>
        <a:spcAft>
          <a:spcPct val="0"/>
        </a:spcAft>
        <a:defRPr sz="20800">
          <a:solidFill>
            <a:schemeClr val="tx1"/>
          </a:solidFill>
          <a:latin typeface="Calibri" pitchFamily="34" charset="0"/>
          <a:ea typeface="MS PGothic" panose="020B0600070205080204" pitchFamily="34" charset="-128"/>
        </a:defRPr>
      </a:lvl2pPr>
      <a:lvl3pPr algn="ctr" defTabSz="4319588" rtl="0" eaLnBrk="0" fontAlgn="base" hangingPunct="0">
        <a:spcBef>
          <a:spcPct val="0"/>
        </a:spcBef>
        <a:spcAft>
          <a:spcPct val="0"/>
        </a:spcAft>
        <a:defRPr sz="20800">
          <a:solidFill>
            <a:schemeClr val="tx1"/>
          </a:solidFill>
          <a:latin typeface="Calibri" pitchFamily="34" charset="0"/>
          <a:ea typeface="MS PGothic" panose="020B0600070205080204" pitchFamily="34" charset="-128"/>
        </a:defRPr>
      </a:lvl3pPr>
      <a:lvl4pPr algn="ctr" defTabSz="4319588" rtl="0" eaLnBrk="0" fontAlgn="base" hangingPunct="0">
        <a:spcBef>
          <a:spcPct val="0"/>
        </a:spcBef>
        <a:spcAft>
          <a:spcPct val="0"/>
        </a:spcAft>
        <a:defRPr sz="20800">
          <a:solidFill>
            <a:schemeClr val="tx1"/>
          </a:solidFill>
          <a:latin typeface="Calibri" pitchFamily="34" charset="0"/>
          <a:ea typeface="MS PGothic" panose="020B0600070205080204" pitchFamily="34" charset="-128"/>
        </a:defRPr>
      </a:lvl4pPr>
      <a:lvl5pPr algn="ctr" defTabSz="4319588" rtl="0" eaLnBrk="0" fontAlgn="base" hangingPunct="0">
        <a:spcBef>
          <a:spcPct val="0"/>
        </a:spcBef>
        <a:spcAft>
          <a:spcPct val="0"/>
        </a:spcAft>
        <a:defRPr sz="20800">
          <a:solidFill>
            <a:schemeClr val="tx1"/>
          </a:solidFill>
          <a:latin typeface="Calibri" pitchFamily="34" charset="0"/>
          <a:ea typeface="MS PGothic" panose="020B0600070205080204" pitchFamily="34" charset="-128"/>
        </a:defRPr>
      </a:lvl5pPr>
      <a:lvl6pPr marL="457200" algn="ctr" defTabSz="4319588" rtl="0" fontAlgn="base">
        <a:spcBef>
          <a:spcPct val="0"/>
        </a:spcBef>
        <a:spcAft>
          <a:spcPct val="0"/>
        </a:spcAft>
        <a:defRPr sz="20800">
          <a:solidFill>
            <a:schemeClr val="tx1"/>
          </a:solidFill>
          <a:latin typeface="Calibri" pitchFamily="34" charset="0"/>
        </a:defRPr>
      </a:lvl6pPr>
      <a:lvl7pPr marL="914400" algn="ctr" defTabSz="4319588" rtl="0" fontAlgn="base">
        <a:spcBef>
          <a:spcPct val="0"/>
        </a:spcBef>
        <a:spcAft>
          <a:spcPct val="0"/>
        </a:spcAft>
        <a:defRPr sz="20800">
          <a:solidFill>
            <a:schemeClr val="tx1"/>
          </a:solidFill>
          <a:latin typeface="Calibri" pitchFamily="34" charset="0"/>
        </a:defRPr>
      </a:lvl7pPr>
      <a:lvl8pPr marL="1371600" algn="ctr" defTabSz="4319588" rtl="0" fontAlgn="base">
        <a:spcBef>
          <a:spcPct val="0"/>
        </a:spcBef>
        <a:spcAft>
          <a:spcPct val="0"/>
        </a:spcAft>
        <a:defRPr sz="20800">
          <a:solidFill>
            <a:schemeClr val="tx1"/>
          </a:solidFill>
          <a:latin typeface="Calibri" pitchFamily="34" charset="0"/>
        </a:defRPr>
      </a:lvl8pPr>
      <a:lvl9pPr marL="1828800" algn="ctr" defTabSz="4319588" rtl="0" fontAlgn="base">
        <a:spcBef>
          <a:spcPct val="0"/>
        </a:spcBef>
        <a:spcAft>
          <a:spcPct val="0"/>
        </a:spcAft>
        <a:defRPr sz="20800">
          <a:solidFill>
            <a:schemeClr val="tx1"/>
          </a:solidFill>
          <a:latin typeface="Calibri" pitchFamily="34" charset="0"/>
        </a:defRPr>
      </a:lvl9pPr>
    </p:titleStyle>
    <p:bodyStyle>
      <a:lvl1pPr marL="1619250" indent="-1619250" algn="l" defTabSz="4319588" rtl="0" eaLnBrk="0" fontAlgn="base" hangingPunct="0">
        <a:spcBef>
          <a:spcPct val="20000"/>
        </a:spcBef>
        <a:spcAft>
          <a:spcPct val="0"/>
        </a:spcAft>
        <a:buFont typeface="Arial" charset="0"/>
        <a:buChar char="•"/>
        <a:defRPr sz="15100" kern="1200">
          <a:solidFill>
            <a:schemeClr val="tx1"/>
          </a:solidFill>
          <a:latin typeface="+mn-lt"/>
          <a:ea typeface="MS PGothic" panose="020B0600070205080204" pitchFamily="34" charset="-128"/>
          <a:cs typeface="+mn-cs"/>
        </a:defRPr>
      </a:lvl1pPr>
      <a:lvl2pPr marL="3509963" indent="-1349375" algn="l" defTabSz="4319588" rtl="0" eaLnBrk="0" fontAlgn="base" hangingPunct="0">
        <a:spcBef>
          <a:spcPct val="20000"/>
        </a:spcBef>
        <a:spcAft>
          <a:spcPct val="0"/>
        </a:spcAft>
        <a:buFont typeface="Arial" charset="0"/>
        <a:buChar char="–"/>
        <a:defRPr sz="13200" kern="1200">
          <a:solidFill>
            <a:schemeClr val="tx1"/>
          </a:solidFill>
          <a:latin typeface="+mn-lt"/>
          <a:ea typeface="MS PGothic" panose="020B0600070205080204" pitchFamily="34" charset="-128"/>
          <a:cs typeface="+mn-cs"/>
        </a:defRPr>
      </a:lvl2pPr>
      <a:lvl3pPr marL="5400675" indent="-1079500" algn="l" defTabSz="4319588" rtl="0" eaLnBrk="0" fontAlgn="base" hangingPunct="0">
        <a:spcBef>
          <a:spcPct val="20000"/>
        </a:spcBef>
        <a:spcAft>
          <a:spcPct val="0"/>
        </a:spcAft>
        <a:buFont typeface="Arial" charset="0"/>
        <a:buChar char="•"/>
        <a:defRPr sz="11300" kern="1200">
          <a:solidFill>
            <a:schemeClr val="tx1"/>
          </a:solidFill>
          <a:latin typeface="+mn-lt"/>
          <a:ea typeface="MS PGothic" panose="020B0600070205080204" pitchFamily="34" charset="-128"/>
          <a:cs typeface="+mn-cs"/>
        </a:defRPr>
      </a:lvl3pPr>
      <a:lvl4pPr marL="7559675" indent="-1079500" algn="l" defTabSz="4319588" rtl="0" eaLnBrk="0" fontAlgn="base" hangingPunct="0">
        <a:spcBef>
          <a:spcPct val="20000"/>
        </a:spcBef>
        <a:spcAft>
          <a:spcPct val="0"/>
        </a:spcAft>
        <a:buFont typeface="Arial" charset="0"/>
        <a:buChar char="–"/>
        <a:defRPr sz="9500" kern="1200">
          <a:solidFill>
            <a:schemeClr val="tx1"/>
          </a:solidFill>
          <a:latin typeface="+mn-lt"/>
          <a:ea typeface="MS PGothic" panose="020B0600070205080204" pitchFamily="34" charset="-128"/>
          <a:cs typeface="+mn-cs"/>
        </a:defRPr>
      </a:lvl4pPr>
      <a:lvl5pPr marL="9720263" indent="-1079500" algn="l" defTabSz="4319588" rtl="0" eaLnBrk="0" fontAlgn="base" hangingPunct="0">
        <a:spcBef>
          <a:spcPct val="20000"/>
        </a:spcBef>
        <a:spcAft>
          <a:spcPct val="0"/>
        </a:spcAft>
        <a:buFont typeface="Arial" charset="0"/>
        <a:buChar char="»"/>
        <a:defRPr sz="9500" kern="1200">
          <a:solidFill>
            <a:schemeClr val="tx1"/>
          </a:solidFill>
          <a:latin typeface="+mn-lt"/>
          <a:ea typeface="MS PGothic" panose="020B0600070205080204" pitchFamily="34" charset="-128"/>
          <a:cs typeface="+mn-cs"/>
        </a:defRPr>
      </a:lvl5pPr>
      <a:lvl6pPr marL="1188148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404175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20202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36229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9pPr>
    </p:bodyStyle>
    <p:otherStyle>
      <a:defPPr>
        <a:defRPr lang="en-US"/>
      </a:defPPr>
      <a:lvl1pPr marL="0" algn="l" defTabSz="4320540" rtl="0" eaLnBrk="1" latinLnBrk="0" hangingPunct="1">
        <a:defRPr sz="8500" kern="1200">
          <a:solidFill>
            <a:schemeClr val="tx1"/>
          </a:solidFill>
          <a:latin typeface="+mn-lt"/>
          <a:ea typeface="+mn-ea"/>
          <a:cs typeface="+mn-cs"/>
        </a:defRPr>
      </a:lvl1pPr>
      <a:lvl2pPr marL="2160270" algn="l" defTabSz="4320540" rtl="0" eaLnBrk="1" latinLnBrk="0" hangingPunct="1">
        <a:defRPr sz="8500" kern="1200">
          <a:solidFill>
            <a:schemeClr val="tx1"/>
          </a:solidFill>
          <a:latin typeface="+mn-lt"/>
          <a:ea typeface="+mn-ea"/>
          <a:cs typeface="+mn-cs"/>
        </a:defRPr>
      </a:lvl2pPr>
      <a:lvl3pPr marL="4320540" algn="l" defTabSz="4320540" rtl="0" eaLnBrk="1" latinLnBrk="0" hangingPunct="1">
        <a:defRPr sz="8500" kern="1200">
          <a:solidFill>
            <a:schemeClr val="tx1"/>
          </a:solidFill>
          <a:latin typeface="+mn-lt"/>
          <a:ea typeface="+mn-ea"/>
          <a:cs typeface="+mn-cs"/>
        </a:defRPr>
      </a:lvl3pPr>
      <a:lvl4pPr marL="6480810" algn="l" defTabSz="4320540" rtl="0" eaLnBrk="1" latinLnBrk="0" hangingPunct="1">
        <a:defRPr sz="8500" kern="1200">
          <a:solidFill>
            <a:schemeClr val="tx1"/>
          </a:solidFill>
          <a:latin typeface="+mn-lt"/>
          <a:ea typeface="+mn-ea"/>
          <a:cs typeface="+mn-cs"/>
        </a:defRPr>
      </a:lvl4pPr>
      <a:lvl5pPr marL="8641080" algn="l" defTabSz="4320540" rtl="0" eaLnBrk="1" latinLnBrk="0" hangingPunct="1">
        <a:defRPr sz="8500" kern="1200">
          <a:solidFill>
            <a:schemeClr val="tx1"/>
          </a:solidFill>
          <a:latin typeface="+mn-lt"/>
          <a:ea typeface="+mn-ea"/>
          <a:cs typeface="+mn-cs"/>
        </a:defRPr>
      </a:lvl5pPr>
      <a:lvl6pPr marL="10801350" algn="l" defTabSz="4320540" rtl="0" eaLnBrk="1" latinLnBrk="0" hangingPunct="1">
        <a:defRPr sz="8500" kern="1200">
          <a:solidFill>
            <a:schemeClr val="tx1"/>
          </a:solidFill>
          <a:latin typeface="+mn-lt"/>
          <a:ea typeface="+mn-ea"/>
          <a:cs typeface="+mn-cs"/>
        </a:defRPr>
      </a:lvl6pPr>
      <a:lvl7pPr marL="12961620" algn="l" defTabSz="4320540" rtl="0" eaLnBrk="1" latinLnBrk="0" hangingPunct="1">
        <a:defRPr sz="8500" kern="1200">
          <a:solidFill>
            <a:schemeClr val="tx1"/>
          </a:solidFill>
          <a:latin typeface="+mn-lt"/>
          <a:ea typeface="+mn-ea"/>
          <a:cs typeface="+mn-cs"/>
        </a:defRPr>
      </a:lvl7pPr>
      <a:lvl8pPr marL="15121890" algn="l" defTabSz="4320540" rtl="0" eaLnBrk="1" latinLnBrk="0" hangingPunct="1">
        <a:defRPr sz="8500" kern="1200">
          <a:solidFill>
            <a:schemeClr val="tx1"/>
          </a:solidFill>
          <a:latin typeface="+mn-lt"/>
          <a:ea typeface="+mn-ea"/>
          <a:cs typeface="+mn-cs"/>
        </a:defRPr>
      </a:lvl8pPr>
      <a:lvl9pPr marL="17282160" algn="l" defTabSz="4320540" rtl="0" eaLnBrk="1" latinLnBrk="0" hangingPunct="1">
        <a:defRPr sz="8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3" Type="http://schemas.openxmlformats.org/officeDocument/2006/relationships/image" Target="../media/image1.wmf"/><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wmf"/><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A5D6C712-9165-6E4D-8319-3F647125B053}"/>
              </a:ext>
            </a:extLst>
          </p:cNvPr>
          <p:cNvSpPr/>
          <p:nvPr/>
        </p:nvSpPr>
        <p:spPr>
          <a:xfrm>
            <a:off x="16288114" y="15829176"/>
            <a:ext cx="15236609" cy="2289998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0113436-6D35-6B4E-A588-F146F0FBF817}"/>
              </a:ext>
            </a:extLst>
          </p:cNvPr>
          <p:cNvSpPr/>
          <p:nvPr/>
        </p:nvSpPr>
        <p:spPr>
          <a:xfrm>
            <a:off x="602382" y="15829177"/>
            <a:ext cx="15037667" cy="2289998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4098" name="TextBox 5"/>
          <p:cNvSpPr txBox="1">
            <a:spLocks noChangeArrowheads="1"/>
          </p:cNvSpPr>
          <p:nvPr/>
        </p:nvSpPr>
        <p:spPr bwMode="auto">
          <a:xfrm>
            <a:off x="511175" y="8170864"/>
            <a:ext cx="15128875" cy="715327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xtLst/>
        </p:spPr>
        <p:txBody>
          <a:bodyPr wrap="square">
            <a:spAutoFit/>
          </a:bodyPr>
          <a:lstStyle>
            <a:lvl1pPr>
              <a:spcBef>
                <a:spcPct val="20000"/>
              </a:spcBef>
              <a:buFont typeface="Arial" charset="0"/>
              <a:buChar char="•"/>
              <a:defRPr sz="15100">
                <a:solidFill>
                  <a:schemeClr val="tx1"/>
                </a:solidFill>
                <a:latin typeface="Calibri" pitchFamily="34" charset="0"/>
                <a:ea typeface="MS PGothic" pitchFamily="34" charset="-128"/>
              </a:defRPr>
            </a:lvl1pPr>
            <a:lvl2pPr marL="742950" indent="-285750">
              <a:spcBef>
                <a:spcPct val="20000"/>
              </a:spcBef>
              <a:buFont typeface="Arial" charset="0"/>
              <a:buChar char="–"/>
              <a:defRPr sz="13200">
                <a:solidFill>
                  <a:schemeClr val="tx1"/>
                </a:solidFill>
                <a:latin typeface="Calibri" pitchFamily="34" charset="0"/>
                <a:ea typeface="MS PGothic" pitchFamily="34" charset="-128"/>
              </a:defRPr>
            </a:lvl2pPr>
            <a:lvl3pPr marL="1143000" indent="-228600">
              <a:spcBef>
                <a:spcPct val="20000"/>
              </a:spcBef>
              <a:buFont typeface="Arial" charset="0"/>
              <a:buChar char="•"/>
              <a:defRPr sz="11300">
                <a:solidFill>
                  <a:schemeClr val="tx1"/>
                </a:solidFill>
                <a:latin typeface="Calibri" pitchFamily="34" charset="0"/>
                <a:ea typeface="MS PGothic" pitchFamily="34" charset="-128"/>
              </a:defRPr>
            </a:lvl3pPr>
            <a:lvl4pPr marL="1600200" indent="-228600">
              <a:spcBef>
                <a:spcPct val="20000"/>
              </a:spcBef>
              <a:buFont typeface="Arial" charset="0"/>
              <a:buChar char="–"/>
              <a:defRPr sz="9500">
                <a:solidFill>
                  <a:schemeClr val="tx1"/>
                </a:solidFill>
                <a:latin typeface="Calibri" pitchFamily="34" charset="0"/>
                <a:ea typeface="MS PGothic" pitchFamily="34" charset="-128"/>
              </a:defRPr>
            </a:lvl4pPr>
            <a:lvl5pPr marL="2057400" indent="-228600">
              <a:spcBef>
                <a:spcPct val="20000"/>
              </a:spcBef>
              <a:buFont typeface="Arial" charset="0"/>
              <a:buChar char="»"/>
              <a:defRPr sz="9500">
                <a:solidFill>
                  <a:schemeClr val="tx1"/>
                </a:solidFill>
                <a:latin typeface="Calibri" pitchFamily="34" charset="0"/>
                <a:ea typeface="MS PGothic" pitchFamily="34" charset="-128"/>
              </a:defRPr>
            </a:lvl5pPr>
            <a:lvl6pPr marL="25146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6pPr>
            <a:lvl7pPr marL="29718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7pPr>
            <a:lvl8pPr marL="34290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8pPr>
            <a:lvl9pPr marL="38862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9pPr>
          </a:lstStyle>
          <a:p>
            <a:pPr eaLnBrk="1" hangingPunct="1">
              <a:spcBef>
                <a:spcPct val="0"/>
              </a:spcBef>
              <a:buFontTx/>
              <a:buNone/>
            </a:pPr>
            <a:endParaRPr lang="en-GB" altLang="en-US" sz="3800"/>
          </a:p>
          <a:p>
            <a:pPr eaLnBrk="1" hangingPunct="1">
              <a:spcBef>
                <a:spcPct val="0"/>
              </a:spcBef>
              <a:buFont typeface="Arial" charset="0"/>
              <a:buNone/>
            </a:pPr>
            <a:endParaRPr lang="en-GB" altLang="en-US" sz="3800"/>
          </a:p>
          <a:p>
            <a:pPr eaLnBrk="1" hangingPunct="1">
              <a:spcBef>
                <a:spcPct val="0"/>
              </a:spcBef>
              <a:buFont typeface="Arial" charset="0"/>
              <a:buNone/>
            </a:pPr>
            <a:endParaRPr lang="en-GB" altLang="en-US" sz="3800"/>
          </a:p>
          <a:p>
            <a:pPr eaLnBrk="1" hangingPunct="1">
              <a:spcBef>
                <a:spcPct val="0"/>
              </a:spcBef>
              <a:buFont typeface="Arial" charset="0"/>
              <a:buNone/>
            </a:pPr>
            <a:endParaRPr lang="en-GB" altLang="en-US" sz="3800"/>
          </a:p>
          <a:p>
            <a:pPr eaLnBrk="1" hangingPunct="1">
              <a:spcBef>
                <a:spcPct val="0"/>
              </a:spcBef>
              <a:buFont typeface="Arial" charset="0"/>
              <a:buNone/>
            </a:pPr>
            <a:endParaRPr lang="en-GB" altLang="en-US" sz="3800"/>
          </a:p>
          <a:p>
            <a:pPr eaLnBrk="1" hangingPunct="1">
              <a:spcBef>
                <a:spcPct val="0"/>
              </a:spcBef>
              <a:buFont typeface="Arial" charset="0"/>
              <a:buNone/>
            </a:pPr>
            <a:endParaRPr lang="en-GB" altLang="en-US" sz="3800"/>
          </a:p>
          <a:p>
            <a:pPr eaLnBrk="1" hangingPunct="1">
              <a:spcBef>
                <a:spcPct val="0"/>
              </a:spcBef>
              <a:buFont typeface="Arial" charset="0"/>
              <a:buNone/>
            </a:pPr>
            <a:endParaRPr lang="en-GB" altLang="en-US" sz="3800"/>
          </a:p>
          <a:p>
            <a:pPr eaLnBrk="1" hangingPunct="1">
              <a:spcBef>
                <a:spcPct val="0"/>
              </a:spcBef>
              <a:buFont typeface="Arial" charset="0"/>
              <a:buNone/>
            </a:pPr>
            <a:endParaRPr lang="en-GB" altLang="en-US" sz="3800"/>
          </a:p>
          <a:p>
            <a:pPr eaLnBrk="1" hangingPunct="1">
              <a:spcBef>
                <a:spcPct val="0"/>
              </a:spcBef>
              <a:buFont typeface="Arial" charset="0"/>
              <a:buNone/>
            </a:pPr>
            <a:endParaRPr lang="en-GB" altLang="en-US" sz="3800"/>
          </a:p>
          <a:p>
            <a:pPr eaLnBrk="1" hangingPunct="1">
              <a:spcBef>
                <a:spcPct val="0"/>
              </a:spcBef>
              <a:buFont typeface="Arial" charset="0"/>
              <a:buNone/>
            </a:pPr>
            <a:endParaRPr lang="en-GB" altLang="en-US" sz="3800"/>
          </a:p>
          <a:p>
            <a:pPr eaLnBrk="1" hangingPunct="1">
              <a:spcBef>
                <a:spcPct val="0"/>
              </a:spcBef>
              <a:buFont typeface="Arial" charset="0"/>
              <a:buNone/>
            </a:pPr>
            <a:endParaRPr lang="en-GB" altLang="en-US" sz="3800"/>
          </a:p>
          <a:p>
            <a:pPr eaLnBrk="1" hangingPunct="1">
              <a:spcBef>
                <a:spcPct val="0"/>
              </a:spcBef>
              <a:buFont typeface="Arial" charset="0"/>
              <a:buNone/>
            </a:pPr>
            <a:endParaRPr lang="en-GB" altLang="en-US" sz="3600"/>
          </a:p>
        </p:txBody>
      </p:sp>
      <p:sp>
        <p:nvSpPr>
          <p:cNvPr id="4099" name="TextBox 9"/>
          <p:cNvSpPr txBox="1">
            <a:spLocks noChangeArrowheads="1"/>
          </p:cNvSpPr>
          <p:nvPr/>
        </p:nvSpPr>
        <p:spPr bwMode="auto">
          <a:xfrm>
            <a:off x="16143702" y="8259450"/>
            <a:ext cx="15295563" cy="287972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xtLst/>
        </p:spPr>
        <p:txBody>
          <a:bodyPr>
            <a:spAutoFit/>
          </a:bodyPr>
          <a:lstStyle>
            <a:lvl1pPr>
              <a:spcBef>
                <a:spcPct val="20000"/>
              </a:spcBef>
              <a:buFont typeface="Arial" charset="0"/>
              <a:buChar char="•"/>
              <a:defRPr sz="15100">
                <a:solidFill>
                  <a:schemeClr val="tx1"/>
                </a:solidFill>
                <a:latin typeface="Calibri" pitchFamily="34" charset="0"/>
                <a:ea typeface="MS PGothic" pitchFamily="34" charset="-128"/>
              </a:defRPr>
            </a:lvl1pPr>
            <a:lvl2pPr marL="742950" indent="-285750">
              <a:spcBef>
                <a:spcPct val="20000"/>
              </a:spcBef>
              <a:buFont typeface="Arial" charset="0"/>
              <a:buChar char="–"/>
              <a:defRPr sz="13200">
                <a:solidFill>
                  <a:schemeClr val="tx1"/>
                </a:solidFill>
                <a:latin typeface="Calibri" pitchFamily="34" charset="0"/>
                <a:ea typeface="MS PGothic" pitchFamily="34" charset="-128"/>
              </a:defRPr>
            </a:lvl2pPr>
            <a:lvl3pPr marL="1143000" indent="-228600">
              <a:spcBef>
                <a:spcPct val="20000"/>
              </a:spcBef>
              <a:buFont typeface="Arial" charset="0"/>
              <a:buChar char="•"/>
              <a:defRPr sz="11300">
                <a:solidFill>
                  <a:schemeClr val="tx1"/>
                </a:solidFill>
                <a:latin typeface="Calibri" pitchFamily="34" charset="0"/>
                <a:ea typeface="MS PGothic" pitchFamily="34" charset="-128"/>
              </a:defRPr>
            </a:lvl3pPr>
            <a:lvl4pPr marL="1600200" indent="-228600">
              <a:spcBef>
                <a:spcPct val="20000"/>
              </a:spcBef>
              <a:buFont typeface="Arial" charset="0"/>
              <a:buChar char="–"/>
              <a:defRPr sz="9500">
                <a:solidFill>
                  <a:schemeClr val="tx1"/>
                </a:solidFill>
                <a:latin typeface="Calibri" pitchFamily="34" charset="0"/>
                <a:ea typeface="MS PGothic" pitchFamily="34" charset="-128"/>
              </a:defRPr>
            </a:lvl4pPr>
            <a:lvl5pPr marL="2057400" indent="-228600">
              <a:spcBef>
                <a:spcPct val="20000"/>
              </a:spcBef>
              <a:buFont typeface="Arial" charset="0"/>
              <a:buChar char="»"/>
              <a:defRPr sz="9500">
                <a:solidFill>
                  <a:schemeClr val="tx1"/>
                </a:solidFill>
                <a:latin typeface="Calibri" pitchFamily="34" charset="0"/>
                <a:ea typeface="MS PGothic" pitchFamily="34" charset="-128"/>
              </a:defRPr>
            </a:lvl5pPr>
            <a:lvl6pPr marL="25146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6pPr>
            <a:lvl7pPr marL="29718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7pPr>
            <a:lvl8pPr marL="34290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8pPr>
            <a:lvl9pPr marL="38862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9pPr>
          </a:lstStyle>
          <a:p>
            <a:pPr eaLnBrk="1" hangingPunct="1">
              <a:spcBef>
                <a:spcPct val="0"/>
              </a:spcBef>
              <a:buFontTx/>
              <a:buNone/>
            </a:pPr>
            <a:endParaRPr lang="en-GB" altLang="en-US" sz="3600"/>
          </a:p>
          <a:p>
            <a:pPr eaLnBrk="1" hangingPunct="1">
              <a:spcBef>
                <a:spcPct val="0"/>
              </a:spcBef>
              <a:buFontTx/>
              <a:buNone/>
            </a:pPr>
            <a:endParaRPr lang="en-GB" altLang="en-US" sz="3600"/>
          </a:p>
          <a:p>
            <a:pPr eaLnBrk="1" hangingPunct="1">
              <a:spcBef>
                <a:spcPct val="0"/>
              </a:spcBef>
              <a:buFontTx/>
              <a:buNone/>
            </a:pPr>
            <a:endParaRPr lang="en-GB" altLang="en-US" sz="3600"/>
          </a:p>
          <a:p>
            <a:pPr eaLnBrk="1" hangingPunct="1">
              <a:spcBef>
                <a:spcPct val="0"/>
              </a:spcBef>
              <a:buFontTx/>
              <a:buNone/>
            </a:pPr>
            <a:endParaRPr lang="en-GB" altLang="en-US" sz="3600"/>
          </a:p>
          <a:p>
            <a:pPr eaLnBrk="1" hangingPunct="1">
              <a:spcBef>
                <a:spcPct val="0"/>
              </a:spcBef>
              <a:buFontTx/>
              <a:buNone/>
            </a:pPr>
            <a:endParaRPr lang="en-GB" altLang="en-US" sz="3600"/>
          </a:p>
          <a:p>
            <a:pPr eaLnBrk="1" hangingPunct="1">
              <a:spcBef>
                <a:spcPct val="0"/>
              </a:spcBef>
              <a:buFontTx/>
              <a:buNone/>
            </a:pPr>
            <a:endParaRPr lang="en-GB" altLang="en-US" sz="3600"/>
          </a:p>
          <a:p>
            <a:pPr eaLnBrk="1" hangingPunct="1">
              <a:spcBef>
                <a:spcPct val="0"/>
              </a:spcBef>
              <a:buFontTx/>
              <a:buNone/>
            </a:pPr>
            <a:endParaRPr lang="en-GB" altLang="en-US" sz="3600"/>
          </a:p>
          <a:p>
            <a:pPr eaLnBrk="1" hangingPunct="1">
              <a:spcBef>
                <a:spcPct val="0"/>
              </a:spcBef>
              <a:buFontTx/>
              <a:buNone/>
            </a:pPr>
            <a:endParaRPr lang="en-GB" altLang="en-US" sz="3600"/>
          </a:p>
          <a:p>
            <a:pPr eaLnBrk="1" hangingPunct="1">
              <a:spcBef>
                <a:spcPct val="0"/>
              </a:spcBef>
              <a:buFontTx/>
              <a:buNone/>
            </a:pPr>
            <a:endParaRPr lang="en-GB" altLang="en-US" sz="3600"/>
          </a:p>
          <a:p>
            <a:pPr eaLnBrk="1" hangingPunct="1">
              <a:spcBef>
                <a:spcPct val="0"/>
              </a:spcBef>
              <a:buFontTx/>
              <a:buNone/>
            </a:pPr>
            <a:endParaRPr lang="en-GB" altLang="en-US" sz="3600"/>
          </a:p>
          <a:p>
            <a:pPr eaLnBrk="1" hangingPunct="1">
              <a:spcBef>
                <a:spcPct val="0"/>
              </a:spcBef>
              <a:buFontTx/>
              <a:buNone/>
            </a:pPr>
            <a:endParaRPr lang="en-GB" altLang="en-US" sz="3600"/>
          </a:p>
        </p:txBody>
      </p:sp>
      <p:sp>
        <p:nvSpPr>
          <p:cNvPr id="4102" name="TextBox 21"/>
          <p:cNvSpPr txBox="1">
            <a:spLocks noChangeArrowheads="1"/>
          </p:cNvSpPr>
          <p:nvPr/>
        </p:nvSpPr>
        <p:spPr bwMode="auto">
          <a:xfrm>
            <a:off x="35488563" y="29819600"/>
            <a:ext cx="49720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15100">
                <a:solidFill>
                  <a:schemeClr val="tx1"/>
                </a:solidFill>
                <a:latin typeface="Calibri" pitchFamily="34" charset="0"/>
                <a:ea typeface="MS PGothic" pitchFamily="34" charset="-128"/>
              </a:defRPr>
            </a:lvl1pPr>
            <a:lvl2pPr marL="742950" indent="-285750">
              <a:spcBef>
                <a:spcPct val="20000"/>
              </a:spcBef>
              <a:buFont typeface="Arial" charset="0"/>
              <a:buChar char="–"/>
              <a:defRPr sz="13200">
                <a:solidFill>
                  <a:schemeClr val="tx1"/>
                </a:solidFill>
                <a:latin typeface="Calibri" pitchFamily="34" charset="0"/>
                <a:ea typeface="MS PGothic" pitchFamily="34" charset="-128"/>
              </a:defRPr>
            </a:lvl2pPr>
            <a:lvl3pPr marL="1143000" indent="-228600">
              <a:spcBef>
                <a:spcPct val="20000"/>
              </a:spcBef>
              <a:buFont typeface="Arial" charset="0"/>
              <a:buChar char="•"/>
              <a:defRPr sz="11300">
                <a:solidFill>
                  <a:schemeClr val="tx1"/>
                </a:solidFill>
                <a:latin typeface="Calibri" pitchFamily="34" charset="0"/>
                <a:ea typeface="MS PGothic" pitchFamily="34" charset="-128"/>
              </a:defRPr>
            </a:lvl3pPr>
            <a:lvl4pPr marL="1600200" indent="-228600">
              <a:spcBef>
                <a:spcPct val="20000"/>
              </a:spcBef>
              <a:buFont typeface="Arial" charset="0"/>
              <a:buChar char="–"/>
              <a:defRPr sz="9500">
                <a:solidFill>
                  <a:schemeClr val="tx1"/>
                </a:solidFill>
                <a:latin typeface="Calibri" pitchFamily="34" charset="0"/>
                <a:ea typeface="MS PGothic" pitchFamily="34" charset="-128"/>
              </a:defRPr>
            </a:lvl4pPr>
            <a:lvl5pPr marL="2057400" indent="-228600">
              <a:spcBef>
                <a:spcPct val="20000"/>
              </a:spcBef>
              <a:buFont typeface="Arial" charset="0"/>
              <a:buChar char="»"/>
              <a:defRPr sz="9500">
                <a:solidFill>
                  <a:schemeClr val="tx1"/>
                </a:solidFill>
                <a:latin typeface="Calibri" pitchFamily="34" charset="0"/>
                <a:ea typeface="MS PGothic" pitchFamily="34" charset="-128"/>
              </a:defRPr>
            </a:lvl5pPr>
            <a:lvl6pPr marL="25146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6pPr>
            <a:lvl7pPr marL="29718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7pPr>
            <a:lvl8pPr marL="34290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8pPr>
            <a:lvl9pPr marL="38862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9pPr>
          </a:lstStyle>
          <a:p>
            <a:pPr eaLnBrk="1" hangingPunct="1">
              <a:spcBef>
                <a:spcPct val="0"/>
              </a:spcBef>
              <a:buFontTx/>
              <a:buNone/>
            </a:pPr>
            <a:endParaRPr lang="en-GB" altLang="en-US" sz="2800">
              <a:latin typeface="Arial" charset="0"/>
            </a:endParaRPr>
          </a:p>
        </p:txBody>
      </p:sp>
      <p:sp>
        <p:nvSpPr>
          <p:cNvPr id="4107" name="TextBox 15"/>
          <p:cNvSpPr txBox="1">
            <a:spLocks noChangeArrowheads="1"/>
          </p:cNvSpPr>
          <p:nvPr/>
        </p:nvSpPr>
        <p:spPr bwMode="auto">
          <a:xfrm>
            <a:off x="762681" y="39280935"/>
            <a:ext cx="30762043" cy="1323439"/>
          </a:xfrm>
          <a:prstGeom prst="rect">
            <a:avLst/>
          </a:prstGeom>
          <a:gradFill>
            <a:gsLst>
              <a:gs pos="0">
                <a:schemeClr val="accent1">
                  <a:lumMod val="5000"/>
                  <a:lumOff val="95000"/>
                </a:schemeClr>
              </a:gs>
              <a:gs pos="46000">
                <a:schemeClr val="accent1">
                  <a:lumMod val="45000"/>
                  <a:lumOff val="55000"/>
                </a:schemeClr>
              </a:gs>
              <a:gs pos="56000">
                <a:schemeClr val="accent1">
                  <a:lumMod val="45000"/>
                  <a:lumOff val="55000"/>
                </a:schemeClr>
              </a:gs>
              <a:gs pos="100000">
                <a:schemeClr val="accent1">
                  <a:lumMod val="30000"/>
                  <a:lumOff val="70000"/>
                </a:schemeClr>
              </a:gs>
            </a:gsLst>
            <a:lin ang="5400000" scaled="1"/>
          </a:gradFill>
          <a:ln>
            <a:noFill/>
          </a:ln>
          <a:extLst/>
        </p:spPr>
        <p:txBody>
          <a:bodyPr wrap="square">
            <a:spAutoFit/>
          </a:bodyPr>
          <a:lstStyle>
            <a:lvl1pPr>
              <a:spcBef>
                <a:spcPct val="20000"/>
              </a:spcBef>
              <a:buFont typeface="Arial" panose="020B0604020202020204" pitchFamily="34" charset="0"/>
              <a:buChar char="•"/>
              <a:defRPr sz="151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132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113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95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9500">
                <a:solidFill>
                  <a:schemeClr val="tx1"/>
                </a:solidFill>
                <a:latin typeface="Calibri" panose="020F0502020204030204" pitchFamily="34" charset="0"/>
                <a:ea typeface="MS PGothic" panose="020B0600070205080204" pitchFamily="34" charset="-128"/>
              </a:defRPr>
            </a:lvl5pPr>
            <a:lvl6pPr marL="2514600" indent="-228600" defTabSz="4319588" eaLnBrk="0" fontAlgn="base" hangingPunct="0">
              <a:spcBef>
                <a:spcPct val="20000"/>
              </a:spcBef>
              <a:spcAft>
                <a:spcPct val="0"/>
              </a:spcAft>
              <a:buFont typeface="Arial" panose="020B0604020202020204" pitchFamily="34" charset="0"/>
              <a:buChar char="»"/>
              <a:defRPr sz="9500">
                <a:solidFill>
                  <a:schemeClr val="tx1"/>
                </a:solidFill>
                <a:latin typeface="Calibri" panose="020F0502020204030204" pitchFamily="34" charset="0"/>
                <a:ea typeface="MS PGothic" panose="020B0600070205080204" pitchFamily="34" charset="-128"/>
              </a:defRPr>
            </a:lvl6pPr>
            <a:lvl7pPr marL="2971800" indent="-228600" defTabSz="4319588" eaLnBrk="0" fontAlgn="base" hangingPunct="0">
              <a:spcBef>
                <a:spcPct val="20000"/>
              </a:spcBef>
              <a:spcAft>
                <a:spcPct val="0"/>
              </a:spcAft>
              <a:buFont typeface="Arial" panose="020B0604020202020204" pitchFamily="34" charset="0"/>
              <a:buChar char="»"/>
              <a:defRPr sz="9500">
                <a:solidFill>
                  <a:schemeClr val="tx1"/>
                </a:solidFill>
                <a:latin typeface="Calibri" panose="020F0502020204030204" pitchFamily="34" charset="0"/>
                <a:ea typeface="MS PGothic" panose="020B0600070205080204" pitchFamily="34" charset="-128"/>
              </a:defRPr>
            </a:lvl7pPr>
            <a:lvl8pPr marL="3429000" indent="-228600" defTabSz="4319588" eaLnBrk="0" fontAlgn="base" hangingPunct="0">
              <a:spcBef>
                <a:spcPct val="20000"/>
              </a:spcBef>
              <a:spcAft>
                <a:spcPct val="0"/>
              </a:spcAft>
              <a:buFont typeface="Arial" panose="020B0604020202020204" pitchFamily="34" charset="0"/>
              <a:buChar char="»"/>
              <a:defRPr sz="9500">
                <a:solidFill>
                  <a:schemeClr val="tx1"/>
                </a:solidFill>
                <a:latin typeface="Calibri" panose="020F0502020204030204" pitchFamily="34" charset="0"/>
                <a:ea typeface="MS PGothic" panose="020B0600070205080204" pitchFamily="34" charset="-128"/>
              </a:defRPr>
            </a:lvl8pPr>
            <a:lvl9pPr marL="3886200" indent="-228600" defTabSz="4319588" eaLnBrk="0" fontAlgn="base" hangingPunct="0">
              <a:spcBef>
                <a:spcPct val="20000"/>
              </a:spcBef>
              <a:spcAft>
                <a:spcPct val="0"/>
              </a:spcAft>
              <a:buFont typeface="Arial" panose="020B0604020202020204" pitchFamily="34" charset="0"/>
              <a:buChar char="»"/>
              <a:defRPr sz="95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 typeface="Arial" panose="020B0604020202020204" pitchFamily="34" charset="0"/>
              <a:buNone/>
              <a:defRPr/>
            </a:pPr>
            <a:r>
              <a:rPr lang="en-GB" altLang="en-US" sz="4000" b="1" dirty="0">
                <a:latin typeface="+mn-lt"/>
              </a:rPr>
              <a:t>7. Conclusion: </a:t>
            </a:r>
            <a:r>
              <a:rPr lang="en-GB" altLang="en-US" sz="3600" dirty="0">
                <a:latin typeface="+mn-lt"/>
              </a:rPr>
              <a:t>Functioning AMIA with 4 trained nurses has a positive impact on patient flow, patient safety, patient experience, staff resilience and team morale   </a:t>
            </a:r>
            <a:endParaRPr lang="en-GB" altLang="en-US" sz="4000" b="1" dirty="0">
              <a:latin typeface="+mn-lt"/>
            </a:endParaRPr>
          </a:p>
          <a:p>
            <a:pPr eaLnBrk="1" hangingPunct="1">
              <a:spcBef>
                <a:spcPct val="0"/>
              </a:spcBef>
              <a:buFont typeface="Arial" panose="020B0604020202020204" pitchFamily="34" charset="0"/>
              <a:buNone/>
              <a:defRPr/>
            </a:pPr>
            <a:r>
              <a:rPr lang="en-GB" altLang="en-US" sz="4000" b="1" dirty="0">
                <a:latin typeface="+mn-lt"/>
              </a:rPr>
              <a:t>8. Next Steps: </a:t>
            </a:r>
            <a:r>
              <a:rPr lang="en-GB" altLang="en-US" sz="3600" dirty="0">
                <a:latin typeface="+mn-lt"/>
              </a:rPr>
              <a:t>Revisit the trial, look at shift times, patient safety net advice, telephone/virtual clinics, sharing findings nationally, live dashboard, weekend working </a:t>
            </a:r>
            <a:endParaRPr lang="en-GB" altLang="en-US" sz="4000" b="1" u="sng" dirty="0">
              <a:latin typeface="+mn-lt"/>
            </a:endParaRPr>
          </a:p>
        </p:txBody>
      </p:sp>
      <p:sp>
        <p:nvSpPr>
          <p:cNvPr id="12" name="TextBox 11"/>
          <p:cNvSpPr txBox="1"/>
          <p:nvPr/>
        </p:nvSpPr>
        <p:spPr>
          <a:xfrm>
            <a:off x="448445" y="22472190"/>
            <a:ext cx="16237089" cy="26607284"/>
          </a:xfrm>
          <a:prstGeom prst="rect">
            <a:avLst/>
          </a:prstGeom>
          <a:noFill/>
        </p:spPr>
        <p:txBody>
          <a:bodyPr wrap="square">
            <a:spAutoFit/>
          </a:bodyPr>
          <a:lstStyle/>
          <a:p>
            <a:r>
              <a:rPr lang="en-GB" sz="4000" b="1" u="sng" dirty="0">
                <a:latin typeface="+mn-lt"/>
              </a:rPr>
              <a:t>5. PDSA cycles </a:t>
            </a:r>
          </a:p>
          <a:p>
            <a:endParaRPr lang="en-GB" sz="4000" b="1" u="sng" dirty="0">
              <a:latin typeface="+mn-lt"/>
            </a:endParaRPr>
          </a:p>
          <a:p>
            <a:endParaRPr lang="en-GB" sz="4000" b="1" u="sng" dirty="0">
              <a:latin typeface="+mn-lt"/>
            </a:endParaRPr>
          </a:p>
          <a:p>
            <a:endParaRPr lang="en-GB" sz="4000" b="1" u="sng" dirty="0">
              <a:latin typeface="+mn-lt"/>
            </a:endParaRPr>
          </a:p>
          <a:p>
            <a:endParaRPr lang="en-GB" sz="4000" b="1" u="sng" dirty="0">
              <a:latin typeface="+mn-lt"/>
            </a:endParaRPr>
          </a:p>
          <a:p>
            <a:endParaRPr lang="en-GB" sz="4000" b="1" u="sng" dirty="0">
              <a:latin typeface="+mn-lt"/>
            </a:endParaRPr>
          </a:p>
          <a:p>
            <a:endParaRPr lang="en-GB" sz="4000" b="1" u="sng" dirty="0">
              <a:latin typeface="+mn-lt"/>
            </a:endParaRPr>
          </a:p>
          <a:p>
            <a:endParaRPr lang="en-GB" sz="4000" b="1" u="sng" dirty="0">
              <a:latin typeface="+mn-lt"/>
            </a:endParaRPr>
          </a:p>
          <a:p>
            <a:endParaRPr lang="en-GB" sz="4000" b="1" u="sng" dirty="0">
              <a:latin typeface="+mn-lt"/>
            </a:endParaRPr>
          </a:p>
          <a:p>
            <a:pPr marL="457200" lvl="1" indent="0"/>
            <a:endParaRPr lang="en-GB" sz="4000" b="1" u="sng" dirty="0">
              <a:latin typeface="+mn-lt"/>
            </a:endParaRPr>
          </a:p>
          <a:p>
            <a:pPr marL="457200" lvl="1" indent="0"/>
            <a:r>
              <a:rPr lang="en-GB" sz="4000" b="1" u="sng" dirty="0">
                <a:latin typeface="+mn-lt"/>
              </a:rPr>
              <a:t>6. Results</a:t>
            </a:r>
          </a:p>
          <a:p>
            <a:pPr marL="457200" lvl="1" indent="0"/>
            <a:endParaRPr lang="en-GB" sz="4000" b="1" u="sng" dirty="0">
              <a:latin typeface="+mn-lt"/>
            </a:endParaRPr>
          </a:p>
          <a:p>
            <a:pPr marL="457200" lvl="1" indent="0"/>
            <a:r>
              <a:rPr lang="en-GB" sz="4000" b="1" u="sng" dirty="0">
                <a:latin typeface="+mn-lt"/>
              </a:rPr>
              <a:t>(a) Percentage of the medical take  </a:t>
            </a:r>
            <a:endParaRPr lang="en-GB" sz="3200" dirty="0"/>
          </a:p>
          <a:p>
            <a:endParaRPr lang="en-GB" sz="4000" b="1" u="sng" dirty="0">
              <a:latin typeface="+mn-lt"/>
            </a:endParaRPr>
          </a:p>
          <a:p>
            <a:r>
              <a:rPr lang="en-GB" sz="4000" dirty="0">
                <a:latin typeface="+mn-lt"/>
              </a:rPr>
              <a:t> </a:t>
            </a:r>
          </a:p>
          <a:p>
            <a:endParaRPr lang="en-GB" sz="4000" dirty="0">
              <a:latin typeface="+mn-lt"/>
            </a:endParaRPr>
          </a:p>
          <a:p>
            <a:endParaRPr lang="en-GB" sz="4000" dirty="0">
              <a:latin typeface="+mn-lt"/>
            </a:endParaRPr>
          </a:p>
          <a:p>
            <a:endParaRPr lang="en-GB" sz="4000" dirty="0">
              <a:latin typeface="+mn-lt"/>
            </a:endParaRPr>
          </a:p>
          <a:p>
            <a:endParaRPr lang="en-GB" sz="4000" dirty="0">
              <a:latin typeface="+mn-lt"/>
            </a:endParaRPr>
          </a:p>
          <a:p>
            <a:endParaRPr lang="en-GB" sz="4000" dirty="0">
              <a:latin typeface="+mn-lt"/>
            </a:endParaRPr>
          </a:p>
          <a:p>
            <a:r>
              <a:rPr lang="en-GB" sz="4000" dirty="0">
                <a:latin typeface="+mn-lt"/>
              </a:rPr>
              <a:t> </a:t>
            </a:r>
          </a:p>
          <a:p>
            <a:pPr lvl="0"/>
            <a:endParaRPr lang="en-GB" dirty="0"/>
          </a:p>
          <a:p>
            <a:pPr>
              <a:defRPr/>
            </a:pPr>
            <a:endParaRPr lang="en-GB" sz="3800" b="1" u="sng" dirty="0">
              <a:latin typeface="+mn-lt"/>
              <a:cs typeface="Arial" panose="020B0604020202020204" pitchFamily="34" charset="0"/>
            </a:endParaRPr>
          </a:p>
          <a:p>
            <a:pPr>
              <a:defRPr/>
            </a:pPr>
            <a:endParaRPr lang="en-GB" sz="3800" b="1" u="sng" dirty="0">
              <a:latin typeface="+mn-lt"/>
              <a:cs typeface="Arial" panose="020B0604020202020204" pitchFamily="34" charset="0"/>
            </a:endParaRPr>
          </a:p>
          <a:p>
            <a:pPr>
              <a:defRPr/>
            </a:pPr>
            <a:endParaRPr lang="en-GB" sz="3800" b="1" u="sng" dirty="0">
              <a:latin typeface="+mn-lt"/>
              <a:cs typeface="Arial" panose="020B0604020202020204" pitchFamily="34" charset="0"/>
            </a:endParaRPr>
          </a:p>
          <a:p>
            <a:pPr>
              <a:defRPr/>
            </a:pPr>
            <a:endParaRPr lang="en-GB" sz="3800" b="1" u="sng" dirty="0">
              <a:latin typeface="+mn-lt"/>
              <a:cs typeface="Arial" panose="020B0604020202020204" pitchFamily="34" charset="0"/>
            </a:endParaRPr>
          </a:p>
          <a:p>
            <a:pPr>
              <a:defRPr/>
            </a:pPr>
            <a:endParaRPr lang="en-GB" sz="3800" b="1" u="sng" dirty="0">
              <a:latin typeface="+mn-lt"/>
              <a:cs typeface="Arial" panose="020B0604020202020204" pitchFamily="34" charset="0"/>
            </a:endParaRPr>
          </a:p>
          <a:p>
            <a:pPr>
              <a:defRPr/>
            </a:pPr>
            <a:endParaRPr lang="en-GB" sz="3800" b="1" u="sng" dirty="0">
              <a:latin typeface="+mn-lt"/>
              <a:cs typeface="Arial" panose="020B0604020202020204" pitchFamily="34" charset="0"/>
            </a:endParaRPr>
          </a:p>
          <a:p>
            <a:pPr>
              <a:defRPr/>
            </a:pPr>
            <a:endParaRPr lang="en-GB" sz="3800" b="1" u="sng" dirty="0">
              <a:latin typeface="+mn-lt"/>
              <a:cs typeface="Arial" panose="020B0604020202020204" pitchFamily="34" charset="0"/>
            </a:endParaRPr>
          </a:p>
          <a:p>
            <a:pPr>
              <a:defRPr/>
            </a:pPr>
            <a:endParaRPr lang="en-GB" sz="3800" b="1" u="sng" dirty="0">
              <a:latin typeface="+mn-lt"/>
              <a:cs typeface="Arial" panose="020B0604020202020204" pitchFamily="34" charset="0"/>
            </a:endParaRPr>
          </a:p>
          <a:p>
            <a:pPr>
              <a:defRPr/>
            </a:pPr>
            <a:endParaRPr lang="en-GB" sz="3800" b="1" u="sng" dirty="0">
              <a:latin typeface="+mn-lt"/>
              <a:cs typeface="Arial" panose="020B0604020202020204" pitchFamily="34" charset="0"/>
            </a:endParaRPr>
          </a:p>
          <a:p>
            <a:pPr>
              <a:defRPr/>
            </a:pPr>
            <a:endParaRPr lang="en-GB" sz="3800" b="1" u="sng" dirty="0">
              <a:latin typeface="+mn-lt"/>
              <a:cs typeface="Arial" panose="020B0604020202020204" pitchFamily="34" charset="0"/>
            </a:endParaRPr>
          </a:p>
          <a:p>
            <a:pPr>
              <a:defRPr/>
            </a:pPr>
            <a:endParaRPr lang="en-GB" sz="3800" b="1" u="sng" dirty="0">
              <a:latin typeface="+mn-lt"/>
              <a:cs typeface="Arial" panose="020B0604020202020204" pitchFamily="34" charset="0"/>
            </a:endParaRPr>
          </a:p>
          <a:p>
            <a:pPr>
              <a:defRPr/>
            </a:pPr>
            <a:endParaRPr lang="en-GB" sz="3800" b="1" u="sng" dirty="0">
              <a:latin typeface="+mn-lt"/>
              <a:cs typeface="Arial" panose="020B0604020202020204" pitchFamily="34" charset="0"/>
            </a:endParaRPr>
          </a:p>
          <a:p>
            <a:pPr>
              <a:defRPr/>
            </a:pPr>
            <a:endParaRPr lang="en-GB" sz="3800" b="1" u="sng" dirty="0">
              <a:latin typeface="+mn-lt"/>
              <a:cs typeface="Arial" panose="020B0604020202020204" pitchFamily="34" charset="0"/>
            </a:endParaRPr>
          </a:p>
          <a:p>
            <a:pPr>
              <a:defRPr/>
            </a:pPr>
            <a:endParaRPr lang="en-GB" sz="3800" b="1" u="sng" dirty="0">
              <a:latin typeface="+mn-lt"/>
              <a:cs typeface="Arial" panose="020B0604020202020204" pitchFamily="34" charset="0"/>
            </a:endParaRPr>
          </a:p>
          <a:p>
            <a:pPr>
              <a:defRPr/>
            </a:pPr>
            <a:endParaRPr lang="en-GB" sz="3800" dirty="0">
              <a:latin typeface="+mn-lt"/>
              <a:cs typeface="Arial" panose="020B0604020202020204" pitchFamily="34" charset="0"/>
            </a:endParaRPr>
          </a:p>
          <a:p>
            <a:pPr>
              <a:defRPr/>
            </a:pPr>
            <a:endParaRPr lang="en-GB" sz="3800" b="1" u="sng" dirty="0">
              <a:latin typeface="+mn-lt"/>
              <a:cs typeface="Arial" panose="020B0604020202020204" pitchFamily="34" charset="0"/>
            </a:endParaRPr>
          </a:p>
          <a:p>
            <a:pPr>
              <a:defRPr/>
            </a:pPr>
            <a:endParaRPr lang="en-GB" sz="3800" b="1" u="sng" dirty="0">
              <a:latin typeface="+mn-lt"/>
              <a:cs typeface="Arial" panose="020B0604020202020204" pitchFamily="34" charset="0"/>
            </a:endParaRPr>
          </a:p>
          <a:p>
            <a:pPr>
              <a:defRPr/>
            </a:pPr>
            <a:endParaRPr lang="en-GB" sz="3800" b="1" u="sng" dirty="0">
              <a:latin typeface="+mn-lt"/>
              <a:cs typeface="Arial" panose="020B0604020202020204" pitchFamily="34" charset="0"/>
            </a:endParaRPr>
          </a:p>
          <a:p>
            <a:pPr>
              <a:defRPr/>
            </a:pPr>
            <a:endParaRPr lang="en-GB" sz="3800" dirty="0">
              <a:latin typeface="+mn-lt"/>
            </a:endParaRPr>
          </a:p>
          <a:p>
            <a:pPr>
              <a:defRPr/>
            </a:pPr>
            <a:endParaRPr lang="en-GB" sz="3800" dirty="0">
              <a:latin typeface="+mn-lt"/>
            </a:endParaRPr>
          </a:p>
          <a:p>
            <a:pPr>
              <a:defRPr/>
            </a:pPr>
            <a:endParaRPr lang="en-GB" sz="3800" dirty="0">
              <a:latin typeface="+mn-lt"/>
            </a:endParaRPr>
          </a:p>
        </p:txBody>
      </p:sp>
      <p:sp>
        <p:nvSpPr>
          <p:cNvPr id="20" name="TextBox 19"/>
          <p:cNvSpPr txBox="1"/>
          <p:nvPr/>
        </p:nvSpPr>
        <p:spPr>
          <a:xfrm>
            <a:off x="928688" y="8515251"/>
            <a:ext cx="13861245" cy="6863417"/>
          </a:xfrm>
          <a:prstGeom prst="rect">
            <a:avLst/>
          </a:prstGeom>
          <a:noFill/>
        </p:spPr>
        <p:txBody>
          <a:bodyPr wrap="square">
            <a:spAutoFit/>
          </a:bodyPr>
          <a:lstStyle/>
          <a:p>
            <a:pPr marL="742950" indent="-742950" eaLnBrk="1" hangingPunct="1">
              <a:buAutoNum type="arabicPeriod"/>
              <a:defRPr/>
            </a:pPr>
            <a:r>
              <a:rPr lang="en-GB" altLang="en-US" sz="4000" b="1" u="sng" dirty="0">
                <a:latin typeface="+mn-lt"/>
              </a:rPr>
              <a:t>Background </a:t>
            </a:r>
          </a:p>
          <a:p>
            <a:r>
              <a:rPr lang="en-GB" sz="4000" dirty="0"/>
              <a:t>AMIA provides Ambulatory Emergency Care (AEC) and is a model of care that has redesigned the system in emergency services to be able to provide Same Day Emergency Care for patients who would otherwise be admitted to an in-patient bed within the medical division. </a:t>
            </a:r>
          </a:p>
          <a:p>
            <a:endParaRPr lang="en-GB" sz="4000" dirty="0"/>
          </a:p>
          <a:p>
            <a:r>
              <a:rPr lang="en-GB" sz="4000" dirty="0"/>
              <a:t>The safety concern is how do we calculate our nursing numbers required to deliver effective patient care in AMIA addressing patient safety, patient experience and staff resilience? </a:t>
            </a:r>
            <a:endParaRPr lang="en-GB" altLang="en-US" sz="4000" b="1" u="sng" dirty="0">
              <a:latin typeface="+mn-lt"/>
            </a:endParaRPr>
          </a:p>
        </p:txBody>
      </p:sp>
      <p:sp>
        <p:nvSpPr>
          <p:cNvPr id="21" name="TextBox 20"/>
          <p:cNvSpPr txBox="1"/>
          <p:nvPr/>
        </p:nvSpPr>
        <p:spPr>
          <a:xfrm>
            <a:off x="16288114" y="8303807"/>
            <a:ext cx="15149149" cy="2246769"/>
          </a:xfrm>
          <a:prstGeom prst="rect">
            <a:avLst/>
          </a:prstGeom>
          <a:noFill/>
        </p:spPr>
        <p:txBody>
          <a:bodyPr wrap="square">
            <a:spAutoFit/>
          </a:bodyPr>
          <a:lstStyle/>
          <a:p>
            <a:pPr eaLnBrk="1" hangingPunct="1">
              <a:defRPr/>
            </a:pPr>
            <a:r>
              <a:rPr lang="en-GB" altLang="en-US" sz="4000" b="1" u="sng" dirty="0">
                <a:latin typeface="+mn-lt"/>
              </a:rPr>
              <a:t>2. Aim </a:t>
            </a:r>
          </a:p>
          <a:p>
            <a:pPr eaLnBrk="1" hangingPunct="1">
              <a:defRPr/>
            </a:pPr>
            <a:endParaRPr lang="en-GB" altLang="en-US" sz="2000" b="1" u="sng" dirty="0">
              <a:latin typeface="+mn-lt"/>
            </a:endParaRPr>
          </a:p>
          <a:p>
            <a:pPr eaLnBrk="1" hangingPunct="1">
              <a:defRPr/>
            </a:pPr>
            <a:r>
              <a:rPr lang="en-GB" sz="4000" dirty="0"/>
              <a:t>Aim to achieve and sustain 30% of the medical take through AMIA by January 2020. </a:t>
            </a:r>
          </a:p>
        </p:txBody>
      </p:sp>
      <p:sp>
        <p:nvSpPr>
          <p:cNvPr id="4" name="TextBox 3"/>
          <p:cNvSpPr txBox="1"/>
          <p:nvPr/>
        </p:nvSpPr>
        <p:spPr>
          <a:xfrm>
            <a:off x="0" y="6210648"/>
            <a:ext cx="32404050" cy="671292"/>
          </a:xfrm>
          <a:prstGeom prst="rect">
            <a:avLst/>
          </a:prstGeom>
          <a:solidFill>
            <a:schemeClr val="accent6"/>
          </a:solidFill>
          <a:ln w="50800" cap="sq">
            <a:noFill/>
          </a:ln>
        </p:spPr>
        <p:style>
          <a:lnRef idx="2">
            <a:schemeClr val="dk1"/>
          </a:lnRef>
          <a:fillRef idx="1">
            <a:schemeClr val="lt1"/>
          </a:fillRef>
          <a:effectRef idx="0">
            <a:schemeClr val="dk1"/>
          </a:effectRef>
          <a:fontRef idx="minor">
            <a:schemeClr val="dk1"/>
          </a:fontRef>
        </p:style>
        <p:txBody>
          <a:bodyPr wrap="square" lIns="900000" tIns="180000" bIns="180000">
            <a:spAutoFit/>
          </a:bodyPr>
          <a:lstStyle/>
          <a:p>
            <a:pPr algn="ctr" defTabSz="4320540" eaLnBrk="1" fontAlgn="auto" hangingPunct="1">
              <a:spcBef>
                <a:spcPts val="0"/>
              </a:spcBef>
              <a:spcAft>
                <a:spcPts val="0"/>
              </a:spcAft>
              <a:defRPr/>
            </a:pPr>
            <a:endParaRPr lang="en-GB"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4112" name="TextBox 9"/>
          <p:cNvSpPr txBox="1">
            <a:spLocks noChangeArrowheads="1"/>
          </p:cNvSpPr>
          <p:nvPr/>
        </p:nvSpPr>
        <p:spPr bwMode="auto">
          <a:xfrm>
            <a:off x="16275050" y="11348197"/>
            <a:ext cx="15295563" cy="305911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xtLst/>
        </p:spPr>
        <p:txBody>
          <a:bodyPr>
            <a:spAutoFit/>
          </a:bodyPr>
          <a:lstStyle>
            <a:lvl1pPr>
              <a:spcBef>
                <a:spcPct val="20000"/>
              </a:spcBef>
              <a:buFont typeface="Arial" charset="0"/>
              <a:buChar char="•"/>
              <a:defRPr sz="15100">
                <a:solidFill>
                  <a:schemeClr val="tx1"/>
                </a:solidFill>
                <a:latin typeface="Calibri" pitchFamily="34" charset="0"/>
                <a:ea typeface="MS PGothic" pitchFamily="34" charset="-128"/>
              </a:defRPr>
            </a:lvl1pPr>
            <a:lvl2pPr marL="742950" indent="-285750">
              <a:spcBef>
                <a:spcPct val="20000"/>
              </a:spcBef>
              <a:buFont typeface="Arial" charset="0"/>
              <a:buChar char="–"/>
              <a:defRPr sz="13200">
                <a:solidFill>
                  <a:schemeClr val="tx1"/>
                </a:solidFill>
                <a:latin typeface="Calibri" pitchFamily="34" charset="0"/>
                <a:ea typeface="MS PGothic" pitchFamily="34" charset="-128"/>
              </a:defRPr>
            </a:lvl2pPr>
            <a:lvl3pPr marL="1143000" indent="-228600">
              <a:spcBef>
                <a:spcPct val="20000"/>
              </a:spcBef>
              <a:buFont typeface="Arial" charset="0"/>
              <a:buChar char="•"/>
              <a:defRPr sz="11300">
                <a:solidFill>
                  <a:schemeClr val="tx1"/>
                </a:solidFill>
                <a:latin typeface="Calibri" pitchFamily="34" charset="0"/>
                <a:ea typeface="MS PGothic" pitchFamily="34" charset="-128"/>
              </a:defRPr>
            </a:lvl3pPr>
            <a:lvl4pPr marL="1600200" indent="-228600">
              <a:spcBef>
                <a:spcPct val="20000"/>
              </a:spcBef>
              <a:buFont typeface="Arial" charset="0"/>
              <a:buChar char="–"/>
              <a:defRPr sz="9500">
                <a:solidFill>
                  <a:schemeClr val="tx1"/>
                </a:solidFill>
                <a:latin typeface="Calibri" pitchFamily="34" charset="0"/>
                <a:ea typeface="MS PGothic" pitchFamily="34" charset="-128"/>
              </a:defRPr>
            </a:lvl4pPr>
            <a:lvl5pPr marL="2057400" indent="-228600">
              <a:spcBef>
                <a:spcPct val="20000"/>
              </a:spcBef>
              <a:buFont typeface="Arial" charset="0"/>
              <a:buChar char="»"/>
              <a:defRPr sz="9500">
                <a:solidFill>
                  <a:schemeClr val="tx1"/>
                </a:solidFill>
                <a:latin typeface="Calibri" pitchFamily="34" charset="0"/>
                <a:ea typeface="MS PGothic" pitchFamily="34" charset="-128"/>
              </a:defRPr>
            </a:lvl5pPr>
            <a:lvl6pPr marL="25146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6pPr>
            <a:lvl7pPr marL="29718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7pPr>
            <a:lvl8pPr marL="34290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8pPr>
            <a:lvl9pPr marL="38862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9pPr>
          </a:lstStyle>
          <a:p>
            <a:pPr eaLnBrk="1" hangingPunct="1">
              <a:spcBef>
                <a:spcPct val="0"/>
              </a:spcBef>
              <a:buFontTx/>
              <a:buNone/>
            </a:pPr>
            <a:endParaRPr lang="en-GB" altLang="en-US" sz="3600"/>
          </a:p>
          <a:p>
            <a:pPr eaLnBrk="1" hangingPunct="1">
              <a:spcBef>
                <a:spcPct val="0"/>
              </a:spcBef>
              <a:buFontTx/>
              <a:buNone/>
            </a:pPr>
            <a:endParaRPr lang="en-GB" altLang="en-US" sz="3600"/>
          </a:p>
          <a:p>
            <a:pPr eaLnBrk="1" hangingPunct="1">
              <a:spcBef>
                <a:spcPct val="0"/>
              </a:spcBef>
              <a:buFontTx/>
              <a:buNone/>
            </a:pPr>
            <a:endParaRPr lang="en-GB" altLang="en-US" sz="3600"/>
          </a:p>
          <a:p>
            <a:pPr eaLnBrk="1" hangingPunct="1">
              <a:spcBef>
                <a:spcPct val="0"/>
              </a:spcBef>
              <a:buFontTx/>
              <a:buNone/>
            </a:pPr>
            <a:endParaRPr lang="en-GB" altLang="en-US" sz="3600"/>
          </a:p>
          <a:p>
            <a:pPr eaLnBrk="1" hangingPunct="1">
              <a:spcBef>
                <a:spcPct val="0"/>
              </a:spcBef>
              <a:buFontTx/>
              <a:buNone/>
            </a:pPr>
            <a:endParaRPr lang="en-GB" altLang="en-US" sz="3600"/>
          </a:p>
          <a:p>
            <a:pPr eaLnBrk="1" hangingPunct="1">
              <a:spcBef>
                <a:spcPct val="0"/>
              </a:spcBef>
              <a:buFontTx/>
              <a:buNone/>
            </a:pPr>
            <a:endParaRPr lang="en-GB" altLang="en-US" sz="3600"/>
          </a:p>
          <a:p>
            <a:pPr eaLnBrk="1" hangingPunct="1">
              <a:spcBef>
                <a:spcPct val="0"/>
              </a:spcBef>
              <a:buFontTx/>
              <a:buNone/>
            </a:pPr>
            <a:endParaRPr lang="en-GB" altLang="en-US" sz="3600"/>
          </a:p>
          <a:p>
            <a:pPr eaLnBrk="1" hangingPunct="1">
              <a:spcBef>
                <a:spcPct val="0"/>
              </a:spcBef>
              <a:buFontTx/>
              <a:buNone/>
            </a:pPr>
            <a:endParaRPr lang="en-GB" altLang="en-US" sz="3600"/>
          </a:p>
          <a:p>
            <a:pPr eaLnBrk="1" hangingPunct="1">
              <a:spcBef>
                <a:spcPct val="0"/>
              </a:spcBef>
              <a:buFontTx/>
              <a:buNone/>
            </a:pPr>
            <a:endParaRPr lang="en-GB" altLang="en-US" sz="3600"/>
          </a:p>
          <a:p>
            <a:pPr eaLnBrk="1" hangingPunct="1">
              <a:spcBef>
                <a:spcPct val="0"/>
              </a:spcBef>
              <a:buFontTx/>
              <a:buNone/>
            </a:pPr>
            <a:endParaRPr lang="en-GB" altLang="en-US" sz="3600"/>
          </a:p>
          <a:p>
            <a:pPr eaLnBrk="1" hangingPunct="1">
              <a:spcBef>
                <a:spcPct val="0"/>
              </a:spcBef>
              <a:buFontTx/>
              <a:buNone/>
            </a:pPr>
            <a:endParaRPr lang="en-GB" altLang="en-US" sz="3600"/>
          </a:p>
        </p:txBody>
      </p:sp>
      <p:sp>
        <p:nvSpPr>
          <p:cNvPr id="28" name="TextBox 27"/>
          <p:cNvSpPr txBox="1"/>
          <p:nvPr/>
        </p:nvSpPr>
        <p:spPr>
          <a:xfrm>
            <a:off x="16633031" y="11640455"/>
            <a:ext cx="14579600" cy="3724096"/>
          </a:xfrm>
          <a:prstGeom prst="rect">
            <a:avLst/>
          </a:prstGeom>
          <a:noFill/>
        </p:spPr>
        <p:txBody>
          <a:bodyPr>
            <a:spAutoFit/>
          </a:bodyPr>
          <a:lstStyle/>
          <a:p>
            <a:pPr eaLnBrk="1" hangingPunct="1">
              <a:defRPr/>
            </a:pPr>
            <a:r>
              <a:rPr lang="en-GB" altLang="en-US" sz="4000" b="1" u="sng" dirty="0">
                <a:latin typeface="+mn-lt"/>
              </a:rPr>
              <a:t>3. The QI Team </a:t>
            </a:r>
          </a:p>
          <a:p>
            <a:pPr eaLnBrk="1" hangingPunct="1">
              <a:defRPr/>
            </a:pPr>
            <a:r>
              <a:rPr lang="en-GB" altLang="en-US" sz="4000" dirty="0">
                <a:latin typeface="+mn-lt"/>
              </a:rPr>
              <a:t>Jemma Baker (Advanced Clinical Practitioner), Jo Barnes (Advanced Nurse Practitioner), Dr Chris Custard (Acute Medical Consultant), Sara Lees (Modern Matron AMIA) and the AMIA nursing team </a:t>
            </a:r>
          </a:p>
          <a:p>
            <a:pPr eaLnBrk="1" hangingPunct="1">
              <a:defRPr/>
            </a:pPr>
            <a:endParaRPr lang="en-GB" altLang="en-US" sz="3800" b="1" u="sng" dirty="0">
              <a:latin typeface="+mn-lt"/>
            </a:endParaRPr>
          </a:p>
          <a:p>
            <a:pPr eaLnBrk="1" hangingPunct="1">
              <a:defRPr/>
            </a:pPr>
            <a:endParaRPr lang="en-GB" altLang="en-US" sz="3800" dirty="0">
              <a:latin typeface="+mn-lt"/>
            </a:endParaRPr>
          </a:p>
        </p:txBody>
      </p:sp>
      <p:sp>
        <p:nvSpPr>
          <p:cNvPr id="33" name="TextBox 32"/>
          <p:cNvSpPr txBox="1"/>
          <p:nvPr/>
        </p:nvSpPr>
        <p:spPr>
          <a:xfrm>
            <a:off x="16275050" y="17906693"/>
            <a:ext cx="15295563" cy="11910953"/>
          </a:xfrm>
          <a:prstGeom prst="rect">
            <a:avLst/>
          </a:prstGeom>
          <a:noFill/>
        </p:spPr>
        <p:txBody>
          <a:bodyPr wrap="square">
            <a:spAutoFit/>
          </a:bodyPr>
          <a:lstStyle/>
          <a:p>
            <a:pPr>
              <a:defRPr/>
            </a:pPr>
            <a:r>
              <a:rPr lang="en-GB" sz="4000" b="1" u="sng" dirty="0">
                <a:latin typeface="+mn-lt"/>
              </a:rPr>
              <a:t>(b) Patient Feedback </a:t>
            </a:r>
          </a:p>
          <a:p>
            <a:pPr>
              <a:defRPr/>
            </a:pPr>
            <a:endParaRPr lang="en-GB" sz="4000" b="1" u="sng" dirty="0">
              <a:latin typeface="+mn-lt"/>
            </a:endParaRPr>
          </a:p>
          <a:p>
            <a:r>
              <a:rPr lang="en-GB" sz="3200" dirty="0"/>
              <a:t>February 2020. 31 respondents.  </a:t>
            </a:r>
          </a:p>
          <a:p>
            <a:endParaRPr lang="en-GB" sz="3200" dirty="0"/>
          </a:p>
          <a:p>
            <a:r>
              <a:rPr lang="en-GB" sz="3200" dirty="0"/>
              <a:t>Overall AMIA was described as ‘very good’ with positive comments around being a clean department, with access to suitable food and drink refreshments.  Patients felt that they were given enough privacy, had suitable answers to their questions and also given the right amount of information they needed about their condition and/or treatment, were involved with their care decisions.  Visibility of clinical staff however was perceived to be an issue, with only 51.6% saying they could ‘always’ get attention when they needed it.  Given that the nursing staff body had doubled during the winter trial, and even then only just over half of patients felt that staff were there to help, it would not be unreasonable to assume that this would be  significantly decreased when AMIA functions on less trained nurses </a:t>
            </a:r>
          </a:p>
          <a:p>
            <a:pPr>
              <a:defRPr/>
            </a:pPr>
            <a:endParaRPr lang="en-GB" sz="4000" b="1" u="sng" dirty="0">
              <a:latin typeface="+mn-lt"/>
            </a:endParaRPr>
          </a:p>
          <a:p>
            <a:pPr>
              <a:defRPr/>
            </a:pPr>
            <a:r>
              <a:rPr lang="en-GB" sz="4000" b="1" u="sng" dirty="0">
                <a:latin typeface="+mn-lt"/>
              </a:rPr>
              <a:t>(c) Managing patient safety </a:t>
            </a:r>
          </a:p>
          <a:p>
            <a:pPr>
              <a:defRPr/>
            </a:pPr>
            <a:endParaRPr lang="en-GB" sz="3200" b="1" u="sng" dirty="0">
              <a:latin typeface="+mn-lt"/>
            </a:endParaRPr>
          </a:p>
          <a:p>
            <a:pPr>
              <a:defRPr/>
            </a:pPr>
            <a:r>
              <a:rPr lang="en-GB" altLang="en-US" sz="3200" dirty="0"/>
              <a:t>‘heat map’ calculated on a 1:6 </a:t>
            </a:r>
            <a:r>
              <a:rPr lang="en-GB" altLang="en-US" sz="3200" dirty="0" err="1"/>
              <a:t>nurse:patient</a:t>
            </a:r>
            <a:r>
              <a:rPr lang="en-GB" altLang="en-US" sz="3200" dirty="0"/>
              <a:t> ratio with the numbers of patient in the department every hour through the day.  Green = less than 6 patients per nurse (too many nurses), red = more than 6 patients per nurse therefore compromising patient safety and subsequent patient flow </a:t>
            </a:r>
          </a:p>
          <a:p>
            <a:pPr>
              <a:defRPr/>
            </a:pPr>
            <a:endParaRPr lang="en-GB" sz="4000" b="1" u="sng" dirty="0">
              <a:latin typeface="+mn-lt"/>
            </a:endParaRPr>
          </a:p>
        </p:txBody>
      </p:sp>
      <p:sp>
        <p:nvSpPr>
          <p:cNvPr id="35" name="TextBox 34"/>
          <p:cNvSpPr txBox="1"/>
          <p:nvPr/>
        </p:nvSpPr>
        <p:spPr>
          <a:xfrm>
            <a:off x="16797338" y="15757525"/>
            <a:ext cx="14508162" cy="2462213"/>
          </a:xfrm>
          <a:prstGeom prst="rect">
            <a:avLst/>
          </a:prstGeom>
          <a:noFill/>
        </p:spPr>
        <p:txBody>
          <a:bodyPr>
            <a:spAutoFit/>
          </a:bodyPr>
          <a:lstStyle/>
          <a:p>
            <a:pPr>
              <a:defRPr/>
            </a:pPr>
            <a:endParaRPr lang="en-GB" sz="3800" b="1" u="sng" dirty="0">
              <a:latin typeface="+mn-lt"/>
              <a:cs typeface="Arial" panose="020B0604020202020204" pitchFamily="34" charset="0"/>
            </a:endParaRPr>
          </a:p>
          <a:p>
            <a:pPr>
              <a:defRPr/>
            </a:pPr>
            <a:endParaRPr lang="en-GB" sz="4000" b="1" u="sng" dirty="0">
              <a:latin typeface="+mn-lt"/>
              <a:cs typeface="Arial" panose="020B0604020202020204" pitchFamily="34" charset="0"/>
            </a:endParaRPr>
          </a:p>
          <a:p>
            <a:pPr>
              <a:defRPr/>
            </a:pPr>
            <a:endParaRPr lang="en-GB" sz="3800" b="1" u="sng" dirty="0">
              <a:latin typeface="+mn-lt"/>
              <a:cs typeface="Arial" panose="020B0604020202020204" pitchFamily="34" charset="0"/>
            </a:endParaRPr>
          </a:p>
          <a:p>
            <a:pPr>
              <a:defRPr/>
            </a:pPr>
            <a:endParaRPr lang="en-GB" sz="3800" dirty="0">
              <a:latin typeface="+mn-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8" y="41779007"/>
            <a:ext cx="32399492" cy="1426393"/>
          </a:xfrm>
          <a:prstGeom prst="rect">
            <a:avLst/>
          </a:prstGeom>
        </p:spPr>
      </p:pic>
      <p:pic>
        <p:nvPicPr>
          <p:cNvPr id="103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2404050" cy="612457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5" name="TextBox 4"/>
          <p:cNvSpPr txBox="1"/>
          <p:nvPr/>
        </p:nvSpPr>
        <p:spPr>
          <a:xfrm>
            <a:off x="4558" y="310939"/>
            <a:ext cx="9995061" cy="1569660"/>
          </a:xfrm>
          <a:prstGeom prst="rect">
            <a:avLst/>
          </a:prstGeom>
          <a:noFill/>
        </p:spPr>
        <p:txBody>
          <a:bodyPr wrap="square" rtlCol="0">
            <a:spAutoFit/>
          </a:bodyPr>
          <a:lstStyle/>
          <a:p>
            <a:r>
              <a:rPr lang="en-GB" sz="4800" dirty="0">
                <a:solidFill>
                  <a:schemeClr val="bg1"/>
                </a:solidFill>
                <a:latin typeface="+mj-lt"/>
                <a:cs typeface="Arial" panose="020B0604020202020204" pitchFamily="34" charset="0"/>
              </a:rPr>
              <a:t>Gloucestershire Safety and Quality Improvement Academy</a:t>
            </a:r>
          </a:p>
        </p:txBody>
      </p:sp>
      <p:sp>
        <p:nvSpPr>
          <p:cNvPr id="6" name="Text Box 6"/>
          <p:cNvSpPr txBox="1">
            <a:spLocks noChangeArrowheads="1"/>
          </p:cNvSpPr>
          <p:nvPr/>
        </p:nvSpPr>
        <p:spPr bwMode="auto">
          <a:xfrm>
            <a:off x="481310" y="3077745"/>
            <a:ext cx="19950112" cy="41598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300"/>
              </a:spcAft>
              <a:buClrTx/>
              <a:buSzTx/>
              <a:buFontTx/>
              <a:buNone/>
              <a:tabLst/>
            </a:pPr>
            <a:r>
              <a:rPr kumimoji="0" lang="en-GB" altLang="en-US" sz="7200" b="1" i="0" u="none" strike="noStrike" cap="none" normalizeH="0" baseline="0" dirty="0">
                <a:ln>
                  <a:noFill/>
                </a:ln>
                <a:solidFill>
                  <a:srgbClr val="FFFFFF"/>
                </a:solidFill>
                <a:effectLst/>
                <a:latin typeface="Arial" pitchFamily="34" charset="0"/>
                <a:cs typeface="Arial" pitchFamily="34" charset="0"/>
              </a:rPr>
              <a:t>Identifying our nursing workforce needs in Acute Medical Initial Assessment (AMIA)</a:t>
            </a:r>
          </a:p>
          <a:p>
            <a:pPr marL="0" marR="0" lvl="0" indent="0" algn="l" defTabSz="914400" rtl="0" eaLnBrk="1" fontAlgn="base" latinLnBrk="0" hangingPunct="1">
              <a:lnSpc>
                <a:spcPct val="100000"/>
              </a:lnSpc>
              <a:spcBef>
                <a:spcPct val="0"/>
              </a:spcBef>
              <a:spcAft>
                <a:spcPts val="300"/>
              </a:spcAft>
              <a:buClrTx/>
              <a:buSzTx/>
              <a:buFontTx/>
              <a:buNone/>
              <a:tabLst/>
            </a:pPr>
            <a:r>
              <a:rPr kumimoji="0" lang="en-GB" altLang="en-US" sz="4800" b="1" i="0" u="none" strike="noStrike" cap="none" normalizeH="0" baseline="0" dirty="0">
                <a:ln>
                  <a:noFill/>
                </a:ln>
                <a:solidFill>
                  <a:srgbClr val="FFFFFF"/>
                </a:solidFill>
                <a:effectLst/>
                <a:latin typeface="Arial" pitchFamily="34" charset="0"/>
                <a:cs typeface="Arial" pitchFamily="34" charset="0"/>
              </a:rPr>
              <a:t>Jemma Baker </a:t>
            </a:r>
          </a:p>
        </p:txBody>
      </p:sp>
      <p:pic>
        <p:nvPicPr>
          <p:cNvPr id="1034" name="Picture 10" descr="GHNHSFT-CMYK-WHI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92399" y="719916"/>
            <a:ext cx="8621278" cy="11606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36"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03464" y="2439491"/>
            <a:ext cx="4302035" cy="3555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 Box 2"/>
          <p:cNvSpPr txBox="1">
            <a:spLocks noChangeArrowheads="1"/>
          </p:cNvSpPr>
          <p:nvPr/>
        </p:nvSpPr>
        <p:spPr bwMode="auto">
          <a:xfrm>
            <a:off x="13804004" y="42035003"/>
            <a:ext cx="48006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4800" b="1" i="0" u="none" strike="noStrike" cap="none" normalizeH="0" baseline="0" dirty="0">
                <a:ln>
                  <a:noFill/>
                </a:ln>
                <a:solidFill>
                  <a:srgbClr val="FFFFFF"/>
                </a:solidFill>
                <a:effectLst/>
                <a:latin typeface="Arial" pitchFamily="34" charset="0"/>
                <a:cs typeface="Arial" pitchFamily="34" charset="0"/>
              </a:rPr>
              <a:t>#</a:t>
            </a:r>
            <a:r>
              <a:rPr kumimoji="0" lang="en-GB" altLang="en-US" sz="4800" b="1" i="0" u="none" strike="noStrike" cap="none" normalizeH="0" baseline="0" dirty="0" err="1">
                <a:ln>
                  <a:noFill/>
                </a:ln>
                <a:solidFill>
                  <a:srgbClr val="FFFFFF"/>
                </a:solidFill>
                <a:effectLst/>
                <a:latin typeface="Arial" pitchFamily="34" charset="0"/>
                <a:cs typeface="Arial" pitchFamily="34" charset="0"/>
              </a:rPr>
              <a:t>TheGSQIAWay</a:t>
            </a:r>
            <a:endParaRPr kumimoji="0" lang="en-US" altLang="en-US" sz="2400" b="0" i="0" u="none" strike="noStrike" cap="none" normalizeH="0" baseline="0" dirty="0">
              <a:ln>
                <a:noFill/>
              </a:ln>
              <a:solidFill>
                <a:schemeClr val="tx1"/>
              </a:solidFill>
              <a:effectLst/>
              <a:latin typeface="Arial" pitchFamily="34" charset="0"/>
              <a:cs typeface="Arial" pitchFamily="34" charset="0"/>
            </a:endParaRPr>
          </a:p>
        </p:txBody>
      </p:sp>
      <p:pic>
        <p:nvPicPr>
          <p:cNvPr id="8" name="Picture 7">
            <a:extLst>
              <a:ext uri="{FF2B5EF4-FFF2-40B4-BE49-F238E27FC236}">
                <a16:creationId xmlns:a16="http://schemas.microsoft.com/office/drawing/2014/main" id="{FB63CBC5-EBE0-C44D-9190-49CD0CE2D5C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86390" y="14419735"/>
            <a:ext cx="4438334" cy="2818885"/>
          </a:xfrm>
          <a:prstGeom prst="rect">
            <a:avLst/>
          </a:prstGeom>
        </p:spPr>
      </p:pic>
      <p:pic>
        <p:nvPicPr>
          <p:cNvPr id="10" name="Picture 9">
            <a:extLst>
              <a:ext uri="{FF2B5EF4-FFF2-40B4-BE49-F238E27FC236}">
                <a16:creationId xmlns:a16="http://schemas.microsoft.com/office/drawing/2014/main" id="{53F280A4-8DF5-484B-86DA-9AB4460BBC0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984683" y="14507349"/>
            <a:ext cx="4080544" cy="2790372"/>
          </a:xfrm>
          <a:prstGeom prst="rect">
            <a:avLst/>
          </a:prstGeom>
        </p:spPr>
      </p:pic>
      <p:pic>
        <p:nvPicPr>
          <p:cNvPr id="13" name="Picture 12">
            <a:extLst>
              <a:ext uri="{FF2B5EF4-FFF2-40B4-BE49-F238E27FC236}">
                <a16:creationId xmlns:a16="http://schemas.microsoft.com/office/drawing/2014/main" id="{64B35EA5-D78B-0D44-A2A5-078B0509208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288115" y="14446310"/>
            <a:ext cx="3837284" cy="2877963"/>
          </a:xfrm>
          <a:prstGeom prst="rect">
            <a:avLst/>
          </a:prstGeom>
        </p:spPr>
      </p:pic>
      <p:pic>
        <p:nvPicPr>
          <p:cNvPr id="18" name="Picture 17">
            <a:extLst>
              <a:ext uri="{FF2B5EF4-FFF2-40B4-BE49-F238E27FC236}">
                <a16:creationId xmlns:a16="http://schemas.microsoft.com/office/drawing/2014/main" id="{98ABCDDE-CB88-3747-8336-0A8D0342378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9750" y="17173495"/>
            <a:ext cx="15100299" cy="4716275"/>
          </a:xfrm>
          <a:prstGeom prst="rect">
            <a:avLst/>
          </a:prstGeom>
        </p:spPr>
      </p:pic>
      <p:pic>
        <p:nvPicPr>
          <p:cNvPr id="22" name="Picture 21">
            <a:extLst>
              <a:ext uri="{FF2B5EF4-FFF2-40B4-BE49-F238E27FC236}">
                <a16:creationId xmlns:a16="http://schemas.microsoft.com/office/drawing/2014/main" id="{34F554F5-33C7-9749-90EA-3A684ECCC69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6858" y="23359437"/>
            <a:ext cx="15093191" cy="4735753"/>
          </a:xfrm>
          <a:prstGeom prst="rect">
            <a:avLst/>
          </a:prstGeom>
        </p:spPr>
      </p:pic>
      <p:pic>
        <p:nvPicPr>
          <p:cNvPr id="30" name="Picture 29">
            <a:extLst>
              <a:ext uri="{FF2B5EF4-FFF2-40B4-BE49-F238E27FC236}">
                <a16:creationId xmlns:a16="http://schemas.microsoft.com/office/drawing/2014/main" id="{C0B63E98-53A5-804D-A409-BCDFEFEF937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320994" y="29338053"/>
            <a:ext cx="14891637" cy="2941043"/>
          </a:xfrm>
          <a:prstGeom prst="rect">
            <a:avLst/>
          </a:prstGeom>
        </p:spPr>
      </p:pic>
      <p:pic>
        <p:nvPicPr>
          <p:cNvPr id="34" name="Picture 33">
            <a:extLst>
              <a:ext uri="{FF2B5EF4-FFF2-40B4-BE49-F238E27FC236}">
                <a16:creationId xmlns:a16="http://schemas.microsoft.com/office/drawing/2014/main" id="{D747A2C5-6A7A-2F4D-BE6A-BE294990766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320994" y="33222897"/>
            <a:ext cx="14984505" cy="3219069"/>
          </a:xfrm>
          <a:prstGeom prst="rect">
            <a:avLst/>
          </a:prstGeom>
        </p:spPr>
      </p:pic>
      <p:sp>
        <p:nvSpPr>
          <p:cNvPr id="19" name="TextBox 18">
            <a:extLst>
              <a:ext uri="{FF2B5EF4-FFF2-40B4-BE49-F238E27FC236}">
                <a16:creationId xmlns:a16="http://schemas.microsoft.com/office/drawing/2014/main" id="{72925FF4-83AB-D940-BB63-842F98263A78}"/>
              </a:ext>
            </a:extLst>
          </p:cNvPr>
          <p:cNvSpPr txBox="1"/>
          <p:nvPr/>
        </p:nvSpPr>
        <p:spPr>
          <a:xfrm>
            <a:off x="602383" y="16120607"/>
            <a:ext cx="4027064" cy="707886"/>
          </a:xfrm>
          <a:prstGeom prst="rect">
            <a:avLst/>
          </a:prstGeom>
          <a:noFill/>
        </p:spPr>
        <p:txBody>
          <a:bodyPr wrap="none" rtlCol="0">
            <a:spAutoFit/>
          </a:bodyPr>
          <a:lstStyle/>
          <a:p>
            <a:r>
              <a:rPr lang="en-US" sz="4000" b="1" u="sng" dirty="0">
                <a:latin typeface="+mj-lt"/>
              </a:rPr>
              <a:t>4. Driver Diagram </a:t>
            </a:r>
          </a:p>
        </p:txBody>
      </p:sp>
      <p:sp>
        <p:nvSpPr>
          <p:cNvPr id="26" name="TextBox 25">
            <a:extLst>
              <a:ext uri="{FF2B5EF4-FFF2-40B4-BE49-F238E27FC236}">
                <a16:creationId xmlns:a16="http://schemas.microsoft.com/office/drawing/2014/main" id="{A1B49FD9-1FF3-9D43-9FB0-E45BA5407C85}"/>
              </a:ext>
            </a:extLst>
          </p:cNvPr>
          <p:cNvSpPr txBox="1"/>
          <p:nvPr/>
        </p:nvSpPr>
        <p:spPr>
          <a:xfrm>
            <a:off x="858931" y="36174621"/>
            <a:ext cx="15416119" cy="2554545"/>
          </a:xfrm>
          <a:prstGeom prst="rect">
            <a:avLst/>
          </a:prstGeom>
          <a:noFill/>
        </p:spPr>
        <p:txBody>
          <a:bodyPr wrap="square" rtlCol="0">
            <a:spAutoFit/>
          </a:bodyPr>
          <a:lstStyle/>
          <a:p>
            <a:pPr marL="628650" lvl="1" indent="-171450">
              <a:buFontTx/>
              <a:buChar char="-"/>
            </a:pPr>
            <a:endParaRPr lang="en-GB" sz="3200" dirty="0"/>
          </a:p>
          <a:p>
            <a:pPr marL="628650" lvl="1" indent="-171450">
              <a:buFontTx/>
              <a:buChar char="-"/>
            </a:pPr>
            <a:r>
              <a:rPr lang="en-GB" sz="3200" dirty="0"/>
              <a:t>1. October 2019 PDSA 1 and 2 achieving 30%</a:t>
            </a:r>
          </a:p>
          <a:p>
            <a:pPr marL="628650" lvl="1" indent="-171450">
              <a:buFontTx/>
              <a:buChar char="-"/>
            </a:pPr>
            <a:r>
              <a:rPr lang="en-GB" sz="3200" dirty="0"/>
              <a:t>2. November 2019 PDSA 3 staff feedback achieving 34%. </a:t>
            </a:r>
          </a:p>
          <a:p>
            <a:pPr marL="628650" lvl="1" indent="-171450">
              <a:buFontTx/>
              <a:buChar char="-"/>
            </a:pPr>
            <a:r>
              <a:rPr lang="en-GB" sz="3200" dirty="0"/>
              <a:t>3. January 2020 PDSA 4 Winter investment monies achieving 40.9%</a:t>
            </a:r>
          </a:p>
          <a:p>
            <a:pPr marL="628650" lvl="1" indent="-171450">
              <a:buFontTx/>
              <a:buChar char="-"/>
            </a:pPr>
            <a:r>
              <a:rPr lang="en-GB" sz="3200" dirty="0"/>
              <a:t>4. February 2020 PDSA 5 Patient feedback achieving 41.5% </a:t>
            </a:r>
          </a:p>
        </p:txBody>
      </p:sp>
      <p:graphicFrame>
        <p:nvGraphicFramePr>
          <p:cNvPr id="36" name="Chart 35">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211092160"/>
              </p:ext>
            </p:extLst>
          </p:nvPr>
        </p:nvGraphicFramePr>
        <p:xfrm>
          <a:off x="589318" y="30808574"/>
          <a:ext cx="15050731" cy="5633392"/>
        </p:xfrm>
        <a:graphic>
          <a:graphicData uri="http://schemas.openxmlformats.org/drawingml/2006/chart">
            <c:chart xmlns:c="http://schemas.openxmlformats.org/drawingml/2006/chart" xmlns:r="http://schemas.openxmlformats.org/officeDocument/2006/relationships" r:id="rId14"/>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2142</TotalTime>
  <Words>510</Words>
  <Application>Microsoft Macintosh PowerPoint</Application>
  <PresentationFormat>Custom</PresentationFormat>
  <Paragraphs>104</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MS PGothic</vt:lpstr>
      <vt:lpstr>Arial</vt:lpstr>
      <vt:lpstr>Calibri</vt:lpstr>
      <vt:lpstr>Office Theme</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Abi</dc:creator>
  <cp:lastModifiedBy>Jemma Walker</cp:lastModifiedBy>
  <cp:revision>226</cp:revision>
  <cp:lastPrinted>2012-10-12T16:18:20Z</cp:lastPrinted>
  <dcterms:created xsi:type="dcterms:W3CDTF">2011-03-01T17:55:15Z</dcterms:created>
  <dcterms:modified xsi:type="dcterms:W3CDTF">2021-02-02T14:30:27Z</dcterms:modified>
</cp:coreProperties>
</file>