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404050" cy="43205400"/>
  <p:notesSz cx="6889750" cy="9671050"/>
  <p:defaultTextStyle>
    <a:defPPr>
      <a:defRPr lang="en-US"/>
    </a:defPPr>
    <a:lvl1pPr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1pPr>
    <a:lvl2pPr marL="2159000" indent="-1701800"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2pPr>
    <a:lvl3pPr marL="4319588" indent="-3405188"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3pPr>
    <a:lvl4pPr marL="6480175" indent="-5108575"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4pPr>
    <a:lvl5pPr marL="8640763" indent="-6811963"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5pPr>
    <a:lvl6pPr marL="2286000" algn="l" defTabSz="914400" rtl="0" eaLnBrk="1" latinLnBrk="0" hangingPunct="1">
      <a:defRPr sz="8500" kern="1200">
        <a:solidFill>
          <a:schemeClr val="tx1"/>
        </a:solidFill>
        <a:latin typeface="Arial" charset="0"/>
        <a:ea typeface="MS PGothic" pitchFamily="34" charset="-128"/>
        <a:cs typeface="+mn-cs"/>
      </a:defRPr>
    </a:lvl6pPr>
    <a:lvl7pPr marL="2743200" algn="l" defTabSz="914400" rtl="0" eaLnBrk="1" latinLnBrk="0" hangingPunct="1">
      <a:defRPr sz="8500" kern="1200">
        <a:solidFill>
          <a:schemeClr val="tx1"/>
        </a:solidFill>
        <a:latin typeface="Arial" charset="0"/>
        <a:ea typeface="MS PGothic" pitchFamily="34" charset="-128"/>
        <a:cs typeface="+mn-cs"/>
      </a:defRPr>
    </a:lvl7pPr>
    <a:lvl8pPr marL="3200400" algn="l" defTabSz="914400" rtl="0" eaLnBrk="1" latinLnBrk="0" hangingPunct="1">
      <a:defRPr sz="8500" kern="1200">
        <a:solidFill>
          <a:schemeClr val="tx1"/>
        </a:solidFill>
        <a:latin typeface="Arial" charset="0"/>
        <a:ea typeface="MS PGothic" pitchFamily="34" charset="-128"/>
        <a:cs typeface="+mn-cs"/>
      </a:defRPr>
    </a:lvl8pPr>
    <a:lvl9pPr marL="3657600" algn="l" defTabSz="914400" rtl="0" eaLnBrk="1" latinLnBrk="0" hangingPunct="1">
      <a:defRPr sz="85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60" autoAdjust="0"/>
  </p:normalViewPr>
  <p:slideViewPr>
    <p:cSldViewPr>
      <p:cViewPr>
        <p:scale>
          <a:sx n="40" d="100"/>
          <a:sy n="40" d="100"/>
        </p:scale>
        <p:origin x="-1790" y="-8225"/>
      </p:cViewPr>
      <p:guideLst>
        <p:guide orient="horz" pos="13608"/>
        <p:guide pos="10206"/>
      </p:guideLst>
    </p:cSldViewPr>
  </p:slideViewPr>
  <p:notesTextViewPr>
    <p:cViewPr>
      <p:scale>
        <a:sx n="100" d="100"/>
        <a:sy n="100" d="100"/>
      </p:scale>
      <p:origin x="0" y="0"/>
    </p:cViewPr>
  </p:notesText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DBA935-8B9A-4C25-840E-4EBBC89CA6F8}" type="doc">
      <dgm:prSet loTypeId="urn:microsoft.com/office/officeart/2005/8/layout/cycle8" loCatId="cycle" qsTypeId="urn:microsoft.com/office/officeart/2005/8/quickstyle/simple1" qsCatId="simple" csTypeId="urn:microsoft.com/office/officeart/2005/8/colors/accent1_2" csCatId="accent1" phldr="1"/>
      <dgm:spPr/>
    </dgm:pt>
    <dgm:pt modelId="{480F882D-4741-4C54-8D9D-E731D3576921}">
      <dgm:prSet phldrT="[Text]" custT="1"/>
      <dgm:spPr/>
      <dgm:t>
        <a:bodyPr/>
        <a:lstStyle/>
        <a:p>
          <a:pPr algn="ctr"/>
          <a:r>
            <a:rPr lang="en-GB" sz="2000" dirty="0">
              <a:latin typeface="Arial" panose="020B0604020202020204" pitchFamily="34" charset="0"/>
              <a:cs typeface="Arial" panose="020B0604020202020204" pitchFamily="34" charset="0"/>
            </a:rPr>
            <a:t>PLAN</a:t>
          </a:r>
        </a:p>
      </dgm:t>
    </dgm:pt>
    <dgm:pt modelId="{E6F0BD13-D56B-4BEB-BC96-88A470C57AE8}" type="par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E48EDF3A-6195-44B3-A59F-0FB3EA383EB1}" type="sib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27FD038D-4391-410D-AAAD-559EF6C9A7F7}">
      <dgm:prSet phldrT="[Text]" custT="1"/>
      <dgm:spPr/>
      <dgm:t>
        <a:bodyPr/>
        <a:lstStyle/>
        <a:p>
          <a:pPr algn="ctr"/>
          <a:r>
            <a:rPr lang="en-GB" sz="2000" dirty="0">
              <a:latin typeface="Arial" panose="020B0604020202020204" pitchFamily="34" charset="0"/>
              <a:cs typeface="Arial" panose="020B0604020202020204" pitchFamily="34" charset="0"/>
            </a:rPr>
            <a:t>DO</a:t>
          </a:r>
        </a:p>
      </dgm:t>
    </dgm:pt>
    <dgm:pt modelId="{30861053-82A6-41B6-BA0D-07BC7260BE6A}" type="par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3B9911FF-05EB-4913-969A-31F2EDC362DF}" type="sib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49AEC8E7-3189-49B4-AA0A-3E8BC84774E2}">
      <dgm:prSet phldrT="[Text]" custT="1"/>
      <dgm:spPr/>
      <dgm:t>
        <a:bodyPr/>
        <a:lstStyle/>
        <a:p>
          <a:pPr algn="ctr"/>
          <a:r>
            <a:rPr lang="en-GB" sz="2000" dirty="0">
              <a:latin typeface="Arial" panose="020B0604020202020204" pitchFamily="34" charset="0"/>
              <a:cs typeface="Arial" panose="020B0604020202020204" pitchFamily="34" charset="0"/>
            </a:rPr>
            <a:t>STUDY</a:t>
          </a:r>
        </a:p>
      </dgm:t>
    </dgm:pt>
    <dgm:pt modelId="{E60C892A-4B61-46F3-B1B9-B446FCB7461C}" type="par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76223CE2-A706-4706-B15F-AE838647C0C7}" type="sib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8A9B56CF-B187-4538-886B-94319E089564}">
      <dgm:prSet phldrT="[Text]" custT="1"/>
      <dgm:spPr/>
      <dgm:t>
        <a:bodyPr/>
        <a:lstStyle/>
        <a:p>
          <a:pPr algn="ctr"/>
          <a:r>
            <a:rPr lang="en-GB" sz="2000" dirty="0">
              <a:latin typeface="Arial" panose="020B0604020202020204" pitchFamily="34" charset="0"/>
              <a:cs typeface="Arial" panose="020B0604020202020204" pitchFamily="34" charset="0"/>
            </a:rPr>
            <a:t>  ACT</a:t>
          </a:r>
        </a:p>
      </dgm:t>
    </dgm:pt>
    <dgm:pt modelId="{0D883602-D656-46F9-804E-576E47D4A398}" type="par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F5E99C64-ED87-4A90-8E2D-591A89654C6C}" type="sib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36A9F12B-627B-4A67-B691-B8A2F58A0FC1}">
      <dgm:prSet phldrT="[Text]" custT="1"/>
      <dgm:spPr/>
      <dgm:t>
        <a:bodyPr/>
        <a:lstStyle/>
        <a:p>
          <a:pPr algn="ctr"/>
          <a:r>
            <a:rPr lang="en-GB" sz="2000" dirty="0">
              <a:latin typeface="Arial" panose="020B0604020202020204" pitchFamily="34" charset="0"/>
              <a:cs typeface="Arial" panose="020B0604020202020204" pitchFamily="34" charset="0"/>
            </a:rPr>
            <a:t>Gather baseline data</a:t>
          </a:r>
        </a:p>
      </dgm:t>
    </dgm:pt>
    <dgm:pt modelId="{DB8720F3-42CB-43A5-8966-B92806B0AACE}" type="par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A462A14A-C644-4E37-9615-E05F192BB7CE}" type="sib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C24D11F0-AD9D-431C-9C9A-F44D2EA0F4CC}">
      <dgm:prSet phldrT="[Text]" custT="1"/>
      <dgm:spPr/>
      <dgm:t>
        <a:bodyPr/>
        <a:lstStyle/>
        <a:p>
          <a:pPr algn="ctr"/>
          <a:r>
            <a:rPr lang="en-GB" sz="2000" dirty="0">
              <a:latin typeface="Arial" panose="020B0604020202020204" pitchFamily="34" charset="0"/>
              <a:cs typeface="Arial" panose="020B0604020202020204" pitchFamily="34" charset="0"/>
            </a:rPr>
            <a:t>7 different documents used for NG insertion</a:t>
          </a:r>
        </a:p>
      </dgm:t>
    </dgm:pt>
    <dgm:pt modelId="{A07208C3-DD2B-41F2-AC70-55D531C515CB}" type="par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4112017B-178E-4187-8397-12AE461CCD6C}" type="sib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D6003520-72B8-43EA-8A03-AB0CDB46D32A}">
      <dgm:prSet phldrT="[Text]" custT="1"/>
      <dgm:spPr/>
      <dgm:t>
        <a:bodyPr/>
        <a:lstStyle/>
        <a:p>
          <a:pPr algn="ctr"/>
          <a:r>
            <a:rPr lang="en-GB" sz="2000" dirty="0">
              <a:latin typeface="Arial" panose="020B0604020202020204" pitchFamily="34" charset="0"/>
              <a:cs typeface="Arial" panose="020B0604020202020204" pitchFamily="34" charset="0"/>
            </a:rPr>
            <a:t>Patient notes audit</a:t>
          </a:r>
        </a:p>
      </dgm:t>
    </dgm:pt>
    <dgm:pt modelId="{4B345311-E3D3-4D4C-B5A4-24BD0AC2602E}" type="sib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A787B0AE-E35B-4986-976C-D43D04E68148}" type="par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E7593342-2913-485D-9DC2-DD9B3A756166}">
      <dgm:prSet phldrT="[Text]" custT="1"/>
      <dgm:spPr/>
      <dgm:t>
        <a:bodyPr/>
        <a:lstStyle/>
        <a:p>
          <a:pPr algn="ctr"/>
          <a:r>
            <a:rPr lang="en-GB" sz="2000" dirty="0">
              <a:latin typeface="Arial" panose="020B0604020202020204" pitchFamily="34" charset="0"/>
              <a:cs typeface="Arial" panose="020B0604020202020204" pitchFamily="34" charset="0"/>
            </a:rPr>
            <a:t>Find out why staff are not using NG care plan</a:t>
          </a:r>
        </a:p>
      </dgm:t>
    </dgm:pt>
    <dgm:pt modelId="{A4C55159-3A8F-4919-9ED1-DC916C166998}" type="sib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D7947F26-6F7B-47E7-A8CE-7A1152788367}" type="par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C087A053-2948-4D9F-AE7C-8D6B0E3BAEB4}" type="pres">
      <dgm:prSet presAssocID="{14DBA935-8B9A-4C25-840E-4EBBC89CA6F8}" presName="compositeShape" presStyleCnt="0">
        <dgm:presLayoutVars>
          <dgm:chMax val="7"/>
          <dgm:dir/>
          <dgm:resizeHandles val="exact"/>
        </dgm:presLayoutVars>
      </dgm:prSet>
      <dgm:spPr/>
    </dgm:pt>
    <dgm:pt modelId="{D70C9B74-1A28-4868-B024-6A3C097D80E3}" type="pres">
      <dgm:prSet presAssocID="{14DBA935-8B9A-4C25-840E-4EBBC89CA6F8}" presName="wedge1" presStyleLbl="node1" presStyleIdx="0" presStyleCnt="4"/>
      <dgm:spPr/>
    </dgm:pt>
    <dgm:pt modelId="{66668B65-A3E4-4381-9F54-F36C2C73FCAF}" type="pres">
      <dgm:prSet presAssocID="{14DBA935-8B9A-4C25-840E-4EBBC89CA6F8}" presName="dummy1a" presStyleCnt="0"/>
      <dgm:spPr/>
    </dgm:pt>
    <dgm:pt modelId="{A41E91BE-8D30-4EB0-9CEE-81B85EF1C907}" type="pres">
      <dgm:prSet presAssocID="{14DBA935-8B9A-4C25-840E-4EBBC89CA6F8}" presName="dummy1b" presStyleCnt="0"/>
      <dgm:spPr/>
    </dgm:pt>
    <dgm:pt modelId="{ECA7027A-201D-4997-819D-EDCE5C017D7C}" type="pres">
      <dgm:prSet presAssocID="{14DBA935-8B9A-4C25-840E-4EBBC89CA6F8}" presName="wedge1Tx" presStyleLbl="node1" presStyleIdx="0" presStyleCnt="4">
        <dgm:presLayoutVars>
          <dgm:chMax val="0"/>
          <dgm:chPref val="0"/>
          <dgm:bulletEnabled val="1"/>
        </dgm:presLayoutVars>
      </dgm:prSet>
      <dgm:spPr/>
    </dgm:pt>
    <dgm:pt modelId="{E80F3AB6-7E03-4411-9B03-1045680AFC00}" type="pres">
      <dgm:prSet presAssocID="{14DBA935-8B9A-4C25-840E-4EBBC89CA6F8}" presName="wedge2" presStyleLbl="node1" presStyleIdx="1" presStyleCnt="4"/>
      <dgm:spPr/>
    </dgm:pt>
    <dgm:pt modelId="{BE2C73EF-AD41-4705-A349-688BD122A153}" type="pres">
      <dgm:prSet presAssocID="{14DBA935-8B9A-4C25-840E-4EBBC89CA6F8}" presName="dummy2a" presStyleCnt="0"/>
      <dgm:spPr/>
    </dgm:pt>
    <dgm:pt modelId="{85A8DCAD-AFD8-4707-9875-D215762B5493}" type="pres">
      <dgm:prSet presAssocID="{14DBA935-8B9A-4C25-840E-4EBBC89CA6F8}" presName="dummy2b" presStyleCnt="0"/>
      <dgm:spPr/>
    </dgm:pt>
    <dgm:pt modelId="{EEBD376D-0EDB-40DF-AFCC-04D4CECBD4EB}" type="pres">
      <dgm:prSet presAssocID="{14DBA935-8B9A-4C25-840E-4EBBC89CA6F8}" presName="wedge2Tx" presStyleLbl="node1" presStyleIdx="1" presStyleCnt="4">
        <dgm:presLayoutVars>
          <dgm:chMax val="0"/>
          <dgm:chPref val="0"/>
          <dgm:bulletEnabled val="1"/>
        </dgm:presLayoutVars>
      </dgm:prSet>
      <dgm:spPr/>
    </dgm:pt>
    <dgm:pt modelId="{585D2CA2-DA61-4D9B-8A99-3FD888663E52}" type="pres">
      <dgm:prSet presAssocID="{14DBA935-8B9A-4C25-840E-4EBBC89CA6F8}" presName="wedge3" presStyleLbl="node1" presStyleIdx="2" presStyleCnt="4"/>
      <dgm:spPr/>
    </dgm:pt>
    <dgm:pt modelId="{B5554734-0BA8-4059-8BAC-C78B31327223}" type="pres">
      <dgm:prSet presAssocID="{14DBA935-8B9A-4C25-840E-4EBBC89CA6F8}" presName="dummy3a" presStyleCnt="0"/>
      <dgm:spPr/>
    </dgm:pt>
    <dgm:pt modelId="{7567D474-999C-470B-BD21-4F682669949C}" type="pres">
      <dgm:prSet presAssocID="{14DBA935-8B9A-4C25-840E-4EBBC89CA6F8}" presName="dummy3b" presStyleCnt="0"/>
      <dgm:spPr/>
    </dgm:pt>
    <dgm:pt modelId="{59427AEC-9998-4601-BFC5-B1FA4CE8E6CD}" type="pres">
      <dgm:prSet presAssocID="{14DBA935-8B9A-4C25-840E-4EBBC89CA6F8}" presName="wedge3Tx" presStyleLbl="node1" presStyleIdx="2" presStyleCnt="4">
        <dgm:presLayoutVars>
          <dgm:chMax val="0"/>
          <dgm:chPref val="0"/>
          <dgm:bulletEnabled val="1"/>
        </dgm:presLayoutVars>
      </dgm:prSet>
      <dgm:spPr/>
    </dgm:pt>
    <dgm:pt modelId="{8C149085-E530-4D10-9CA6-767813B855A8}" type="pres">
      <dgm:prSet presAssocID="{14DBA935-8B9A-4C25-840E-4EBBC89CA6F8}" presName="wedge4" presStyleLbl="node1" presStyleIdx="3" presStyleCnt="4"/>
      <dgm:spPr/>
    </dgm:pt>
    <dgm:pt modelId="{F3AFDD45-3930-4D48-87B5-F95A19CC3B2E}" type="pres">
      <dgm:prSet presAssocID="{14DBA935-8B9A-4C25-840E-4EBBC89CA6F8}" presName="dummy4a" presStyleCnt="0"/>
      <dgm:spPr/>
    </dgm:pt>
    <dgm:pt modelId="{A0B1BBEC-BFBB-486A-A485-4BF950549BE5}" type="pres">
      <dgm:prSet presAssocID="{14DBA935-8B9A-4C25-840E-4EBBC89CA6F8}" presName="dummy4b" presStyleCnt="0"/>
      <dgm:spPr/>
    </dgm:pt>
    <dgm:pt modelId="{C299A6D0-AF18-4BC6-B4CB-43459EF7A2A6}" type="pres">
      <dgm:prSet presAssocID="{14DBA935-8B9A-4C25-840E-4EBBC89CA6F8}" presName="wedge4Tx" presStyleLbl="node1" presStyleIdx="3" presStyleCnt="4">
        <dgm:presLayoutVars>
          <dgm:chMax val="0"/>
          <dgm:chPref val="0"/>
          <dgm:bulletEnabled val="1"/>
        </dgm:presLayoutVars>
      </dgm:prSet>
      <dgm:spPr/>
    </dgm:pt>
    <dgm:pt modelId="{E7284B73-8940-4562-90CA-5615F8ADA1CA}" type="pres">
      <dgm:prSet presAssocID="{E48EDF3A-6195-44B3-A59F-0FB3EA383EB1}" presName="arrowWedge1" presStyleLbl="fgSibTrans2D1" presStyleIdx="0" presStyleCnt="4"/>
      <dgm:spPr/>
    </dgm:pt>
    <dgm:pt modelId="{2D5A6153-2911-4492-9FD0-85138F4047E9}" type="pres">
      <dgm:prSet presAssocID="{3B9911FF-05EB-4913-969A-31F2EDC362DF}" presName="arrowWedge2" presStyleLbl="fgSibTrans2D1" presStyleIdx="1" presStyleCnt="4"/>
      <dgm:spPr/>
    </dgm:pt>
    <dgm:pt modelId="{5D536D91-10E2-482C-BF8C-EC47149323D6}" type="pres">
      <dgm:prSet presAssocID="{76223CE2-A706-4706-B15F-AE838647C0C7}" presName="arrowWedge3" presStyleLbl="fgSibTrans2D1" presStyleIdx="2" presStyleCnt="4"/>
      <dgm:spPr/>
    </dgm:pt>
    <dgm:pt modelId="{C408416E-B8D7-4C89-AA4C-147E45A95FB6}" type="pres">
      <dgm:prSet presAssocID="{F5E99C64-ED87-4A90-8E2D-591A89654C6C}" presName="arrowWedge4" presStyleLbl="fgSibTrans2D1" presStyleIdx="3" presStyleCnt="4"/>
      <dgm:spPr/>
    </dgm:pt>
  </dgm:ptLst>
  <dgm:cxnLst>
    <dgm:cxn modelId="{2AAA9307-AFB4-4B51-B463-C28EACDAB6E9}" type="presOf" srcId="{27FD038D-4391-410D-AAAD-559EF6C9A7F7}" destId="{EEBD376D-0EDB-40DF-AFCC-04D4CECBD4EB}" srcOrd="1" destOrd="0" presId="urn:microsoft.com/office/officeart/2005/8/layout/cycle8"/>
    <dgm:cxn modelId="{F38FE811-5E4F-4F4A-AA3F-26424FC5F20D}" type="presOf" srcId="{36A9F12B-627B-4A67-B691-B8A2F58A0FC1}" destId="{D70C9B74-1A28-4868-B024-6A3C097D80E3}" srcOrd="0" destOrd="1" presId="urn:microsoft.com/office/officeart/2005/8/layout/cycle8"/>
    <dgm:cxn modelId="{3DC26819-4E40-4EB0-8A71-A59974B4E842}" srcId="{8A9B56CF-B187-4538-886B-94319E089564}" destId="{E7593342-2913-485D-9DC2-DD9B3A756166}" srcOrd="0" destOrd="0" parTransId="{D7947F26-6F7B-47E7-A8CE-7A1152788367}" sibTransId="{A4C55159-3A8F-4919-9ED1-DC916C166998}"/>
    <dgm:cxn modelId="{A6275B1C-F126-4A2F-8C5D-2AD902983B27}" srcId="{480F882D-4741-4C54-8D9D-E731D3576921}" destId="{36A9F12B-627B-4A67-B691-B8A2F58A0FC1}" srcOrd="0" destOrd="0" parTransId="{DB8720F3-42CB-43A5-8966-B92806B0AACE}" sibTransId="{A462A14A-C644-4E37-9615-E05F192BB7CE}"/>
    <dgm:cxn modelId="{45BF6828-A1FC-41B5-AAAA-53E904127BEA}" type="presOf" srcId="{D6003520-72B8-43EA-8A03-AB0CDB46D32A}" destId="{EEBD376D-0EDB-40DF-AFCC-04D4CECBD4EB}" srcOrd="1" destOrd="1" presId="urn:microsoft.com/office/officeart/2005/8/layout/cycle8"/>
    <dgm:cxn modelId="{B3D38D5B-9157-430F-AD71-20C6CBDAAAED}" type="presOf" srcId="{E7593342-2913-485D-9DC2-DD9B3A756166}" destId="{C299A6D0-AF18-4BC6-B4CB-43459EF7A2A6}" srcOrd="1" destOrd="1" presId="urn:microsoft.com/office/officeart/2005/8/layout/cycle8"/>
    <dgm:cxn modelId="{34C52D61-7D30-40A4-85C4-E06C5760126E}" type="presOf" srcId="{C24D11F0-AD9D-431C-9C9A-F44D2EA0F4CC}" destId="{585D2CA2-DA61-4D9B-8A99-3FD888663E52}" srcOrd="0" destOrd="1" presId="urn:microsoft.com/office/officeart/2005/8/layout/cycle8"/>
    <dgm:cxn modelId="{5C5F5562-AFFB-44A8-9C2E-E6346C43156C}" type="presOf" srcId="{36A9F12B-627B-4A67-B691-B8A2F58A0FC1}" destId="{ECA7027A-201D-4997-819D-EDCE5C017D7C}" srcOrd="1" destOrd="1" presId="urn:microsoft.com/office/officeart/2005/8/layout/cycle8"/>
    <dgm:cxn modelId="{D184A143-24F2-4DA2-B486-69BEF3FA2B6C}" srcId="{14DBA935-8B9A-4C25-840E-4EBBC89CA6F8}" destId="{8A9B56CF-B187-4538-886B-94319E089564}" srcOrd="3" destOrd="0" parTransId="{0D883602-D656-46F9-804E-576E47D4A398}" sibTransId="{F5E99C64-ED87-4A90-8E2D-591A89654C6C}"/>
    <dgm:cxn modelId="{83E0DF7D-5E27-42DA-9E2B-30BC3DE7145A}" type="presOf" srcId="{49AEC8E7-3189-49B4-AA0A-3E8BC84774E2}" destId="{585D2CA2-DA61-4D9B-8A99-3FD888663E52}" srcOrd="0" destOrd="0" presId="urn:microsoft.com/office/officeart/2005/8/layout/cycle8"/>
    <dgm:cxn modelId="{14FC487E-5C06-4F37-9AF6-8744A21D2905}" type="presOf" srcId="{14DBA935-8B9A-4C25-840E-4EBBC89CA6F8}" destId="{C087A053-2948-4D9F-AE7C-8D6B0E3BAEB4}" srcOrd="0" destOrd="0" presId="urn:microsoft.com/office/officeart/2005/8/layout/cycle8"/>
    <dgm:cxn modelId="{BDE04392-5FB5-47E1-9FAD-CCF13D2993CE}" type="presOf" srcId="{49AEC8E7-3189-49B4-AA0A-3E8BC84774E2}" destId="{59427AEC-9998-4601-BFC5-B1FA4CE8E6CD}" srcOrd="1" destOrd="0" presId="urn:microsoft.com/office/officeart/2005/8/layout/cycle8"/>
    <dgm:cxn modelId="{8472DD93-A917-47F8-9D3C-1C861D4E7343}" srcId="{14DBA935-8B9A-4C25-840E-4EBBC89CA6F8}" destId="{480F882D-4741-4C54-8D9D-E731D3576921}" srcOrd="0" destOrd="0" parTransId="{E6F0BD13-D56B-4BEB-BC96-88A470C57AE8}" sibTransId="{E48EDF3A-6195-44B3-A59F-0FB3EA383EB1}"/>
    <dgm:cxn modelId="{12B99C96-7BBD-41CE-A21E-5F0E8CBB17FB}" type="presOf" srcId="{C24D11F0-AD9D-431C-9C9A-F44D2EA0F4CC}" destId="{59427AEC-9998-4601-BFC5-B1FA4CE8E6CD}" srcOrd="1" destOrd="1" presId="urn:microsoft.com/office/officeart/2005/8/layout/cycle8"/>
    <dgm:cxn modelId="{535E93A0-C957-4B09-8940-59EE61A8B3F2}" srcId="{14DBA935-8B9A-4C25-840E-4EBBC89CA6F8}" destId="{27FD038D-4391-410D-AAAD-559EF6C9A7F7}" srcOrd="1" destOrd="0" parTransId="{30861053-82A6-41B6-BA0D-07BC7260BE6A}" sibTransId="{3B9911FF-05EB-4913-969A-31F2EDC362DF}"/>
    <dgm:cxn modelId="{845B2EA1-6182-4466-8FB2-F34926CE2A42}" srcId="{14DBA935-8B9A-4C25-840E-4EBBC89CA6F8}" destId="{49AEC8E7-3189-49B4-AA0A-3E8BC84774E2}" srcOrd="2" destOrd="0" parTransId="{E60C892A-4B61-46F3-B1B9-B446FCB7461C}" sibTransId="{76223CE2-A706-4706-B15F-AE838647C0C7}"/>
    <dgm:cxn modelId="{DCDB3CA6-7C61-485B-AF0B-0BA34C0E6872}" type="presOf" srcId="{480F882D-4741-4C54-8D9D-E731D3576921}" destId="{ECA7027A-201D-4997-819D-EDCE5C017D7C}" srcOrd="1" destOrd="0" presId="urn:microsoft.com/office/officeart/2005/8/layout/cycle8"/>
    <dgm:cxn modelId="{8B1A87BC-B43C-4034-886D-C0E4479CB8BD}" type="presOf" srcId="{D6003520-72B8-43EA-8A03-AB0CDB46D32A}" destId="{E80F3AB6-7E03-4411-9B03-1045680AFC00}" srcOrd="0" destOrd="1" presId="urn:microsoft.com/office/officeart/2005/8/layout/cycle8"/>
    <dgm:cxn modelId="{B318A0C7-6EE8-4253-9009-95FB8A6F6A6E}" type="presOf" srcId="{8A9B56CF-B187-4538-886B-94319E089564}" destId="{8C149085-E530-4D10-9CA6-767813B855A8}" srcOrd="0" destOrd="0" presId="urn:microsoft.com/office/officeart/2005/8/layout/cycle8"/>
    <dgm:cxn modelId="{7052CDD7-27F0-4C39-A46C-CDF42E4508E3}" type="presOf" srcId="{8A9B56CF-B187-4538-886B-94319E089564}" destId="{C299A6D0-AF18-4BC6-B4CB-43459EF7A2A6}" srcOrd="1" destOrd="0" presId="urn:microsoft.com/office/officeart/2005/8/layout/cycle8"/>
    <dgm:cxn modelId="{EF8007DC-52A7-4FE7-97C5-20D490603045}" type="presOf" srcId="{E7593342-2913-485D-9DC2-DD9B3A756166}" destId="{8C149085-E530-4D10-9CA6-767813B855A8}" srcOrd="0" destOrd="1" presId="urn:microsoft.com/office/officeart/2005/8/layout/cycle8"/>
    <dgm:cxn modelId="{959A7EE1-E4AE-4B89-9E16-1D469A323E2C}" type="presOf" srcId="{27FD038D-4391-410D-AAAD-559EF6C9A7F7}" destId="{E80F3AB6-7E03-4411-9B03-1045680AFC00}" srcOrd="0" destOrd="0" presId="urn:microsoft.com/office/officeart/2005/8/layout/cycle8"/>
    <dgm:cxn modelId="{1D5B9DED-D267-4846-A023-B4B968CD609F}" srcId="{49AEC8E7-3189-49B4-AA0A-3E8BC84774E2}" destId="{C24D11F0-AD9D-431C-9C9A-F44D2EA0F4CC}" srcOrd="0" destOrd="0" parTransId="{A07208C3-DD2B-41F2-AC70-55D531C515CB}" sibTransId="{4112017B-178E-4187-8397-12AE461CCD6C}"/>
    <dgm:cxn modelId="{A323A4EF-7061-4B05-B9E1-068F79A0AAFE}" type="presOf" srcId="{480F882D-4741-4C54-8D9D-E731D3576921}" destId="{D70C9B74-1A28-4868-B024-6A3C097D80E3}" srcOrd="0" destOrd="0" presId="urn:microsoft.com/office/officeart/2005/8/layout/cycle8"/>
    <dgm:cxn modelId="{18F7BAFD-7129-4B4C-86B1-BE9512269A07}" srcId="{27FD038D-4391-410D-AAAD-559EF6C9A7F7}" destId="{D6003520-72B8-43EA-8A03-AB0CDB46D32A}" srcOrd="0" destOrd="0" parTransId="{A787B0AE-E35B-4986-976C-D43D04E68148}" sibTransId="{4B345311-E3D3-4D4C-B5A4-24BD0AC2602E}"/>
    <dgm:cxn modelId="{7BCB84C2-30CC-4CE7-98A8-2AA4D9CF1635}" type="presParOf" srcId="{C087A053-2948-4D9F-AE7C-8D6B0E3BAEB4}" destId="{D70C9B74-1A28-4868-B024-6A3C097D80E3}" srcOrd="0" destOrd="0" presId="urn:microsoft.com/office/officeart/2005/8/layout/cycle8"/>
    <dgm:cxn modelId="{5F3EE65C-F877-4AA6-B95F-F5BD674C5AEE}" type="presParOf" srcId="{C087A053-2948-4D9F-AE7C-8D6B0E3BAEB4}" destId="{66668B65-A3E4-4381-9F54-F36C2C73FCAF}" srcOrd="1" destOrd="0" presId="urn:microsoft.com/office/officeart/2005/8/layout/cycle8"/>
    <dgm:cxn modelId="{96B2BAF9-3390-4DC5-9013-3171372756B5}" type="presParOf" srcId="{C087A053-2948-4D9F-AE7C-8D6B0E3BAEB4}" destId="{A41E91BE-8D30-4EB0-9CEE-81B85EF1C907}" srcOrd="2" destOrd="0" presId="urn:microsoft.com/office/officeart/2005/8/layout/cycle8"/>
    <dgm:cxn modelId="{0F64748A-613C-4033-BD44-2993DF4D4E16}" type="presParOf" srcId="{C087A053-2948-4D9F-AE7C-8D6B0E3BAEB4}" destId="{ECA7027A-201D-4997-819D-EDCE5C017D7C}" srcOrd="3" destOrd="0" presId="urn:microsoft.com/office/officeart/2005/8/layout/cycle8"/>
    <dgm:cxn modelId="{E110C160-2357-4350-9DE1-3DCAE287A290}" type="presParOf" srcId="{C087A053-2948-4D9F-AE7C-8D6B0E3BAEB4}" destId="{E80F3AB6-7E03-4411-9B03-1045680AFC00}" srcOrd="4" destOrd="0" presId="urn:microsoft.com/office/officeart/2005/8/layout/cycle8"/>
    <dgm:cxn modelId="{6844B925-20AA-4FEC-A172-0833FA21D9BB}" type="presParOf" srcId="{C087A053-2948-4D9F-AE7C-8D6B0E3BAEB4}" destId="{BE2C73EF-AD41-4705-A349-688BD122A153}" srcOrd="5" destOrd="0" presId="urn:microsoft.com/office/officeart/2005/8/layout/cycle8"/>
    <dgm:cxn modelId="{92048B75-B11B-40A3-B8CD-61696CA77EF5}" type="presParOf" srcId="{C087A053-2948-4D9F-AE7C-8D6B0E3BAEB4}" destId="{85A8DCAD-AFD8-4707-9875-D215762B5493}" srcOrd="6" destOrd="0" presId="urn:microsoft.com/office/officeart/2005/8/layout/cycle8"/>
    <dgm:cxn modelId="{36D3739F-CFED-410B-AC2C-F7CD54349537}" type="presParOf" srcId="{C087A053-2948-4D9F-AE7C-8D6B0E3BAEB4}" destId="{EEBD376D-0EDB-40DF-AFCC-04D4CECBD4EB}" srcOrd="7" destOrd="0" presId="urn:microsoft.com/office/officeart/2005/8/layout/cycle8"/>
    <dgm:cxn modelId="{7BE0B5DD-8F3A-4E64-B894-9725B616D9BF}" type="presParOf" srcId="{C087A053-2948-4D9F-AE7C-8D6B0E3BAEB4}" destId="{585D2CA2-DA61-4D9B-8A99-3FD888663E52}" srcOrd="8" destOrd="0" presId="urn:microsoft.com/office/officeart/2005/8/layout/cycle8"/>
    <dgm:cxn modelId="{D74FDFA6-DCA9-402D-B2E4-03199FF1563A}" type="presParOf" srcId="{C087A053-2948-4D9F-AE7C-8D6B0E3BAEB4}" destId="{B5554734-0BA8-4059-8BAC-C78B31327223}" srcOrd="9" destOrd="0" presId="urn:microsoft.com/office/officeart/2005/8/layout/cycle8"/>
    <dgm:cxn modelId="{6BAFFAE1-F261-408E-8C32-E63FF541B244}" type="presParOf" srcId="{C087A053-2948-4D9F-AE7C-8D6B0E3BAEB4}" destId="{7567D474-999C-470B-BD21-4F682669949C}" srcOrd="10" destOrd="0" presId="urn:microsoft.com/office/officeart/2005/8/layout/cycle8"/>
    <dgm:cxn modelId="{93A7400D-4776-4445-8700-6515E6E73B63}" type="presParOf" srcId="{C087A053-2948-4D9F-AE7C-8D6B0E3BAEB4}" destId="{59427AEC-9998-4601-BFC5-B1FA4CE8E6CD}" srcOrd="11" destOrd="0" presId="urn:microsoft.com/office/officeart/2005/8/layout/cycle8"/>
    <dgm:cxn modelId="{D92D1B9C-0F8F-4A78-981B-B117FDF14336}" type="presParOf" srcId="{C087A053-2948-4D9F-AE7C-8D6B0E3BAEB4}" destId="{8C149085-E530-4D10-9CA6-767813B855A8}" srcOrd="12" destOrd="0" presId="urn:microsoft.com/office/officeart/2005/8/layout/cycle8"/>
    <dgm:cxn modelId="{812A7A40-9858-49F9-989C-472B5061483C}" type="presParOf" srcId="{C087A053-2948-4D9F-AE7C-8D6B0E3BAEB4}" destId="{F3AFDD45-3930-4D48-87B5-F95A19CC3B2E}" srcOrd="13" destOrd="0" presId="urn:microsoft.com/office/officeart/2005/8/layout/cycle8"/>
    <dgm:cxn modelId="{545D6F8D-A7F9-4838-814B-1DE950A9EA57}" type="presParOf" srcId="{C087A053-2948-4D9F-AE7C-8D6B0E3BAEB4}" destId="{A0B1BBEC-BFBB-486A-A485-4BF950549BE5}" srcOrd="14" destOrd="0" presId="urn:microsoft.com/office/officeart/2005/8/layout/cycle8"/>
    <dgm:cxn modelId="{4B6F8264-CDE8-4CB5-A8A9-001B28513DD1}" type="presParOf" srcId="{C087A053-2948-4D9F-AE7C-8D6B0E3BAEB4}" destId="{C299A6D0-AF18-4BC6-B4CB-43459EF7A2A6}" srcOrd="15" destOrd="0" presId="urn:microsoft.com/office/officeart/2005/8/layout/cycle8"/>
    <dgm:cxn modelId="{AA6CED3C-CF00-4F01-91DB-2ADE21B82A95}" type="presParOf" srcId="{C087A053-2948-4D9F-AE7C-8D6B0E3BAEB4}" destId="{E7284B73-8940-4562-90CA-5615F8ADA1CA}" srcOrd="16" destOrd="0" presId="urn:microsoft.com/office/officeart/2005/8/layout/cycle8"/>
    <dgm:cxn modelId="{176E3323-7759-41CD-8AA6-7BE4349D17E1}" type="presParOf" srcId="{C087A053-2948-4D9F-AE7C-8D6B0E3BAEB4}" destId="{2D5A6153-2911-4492-9FD0-85138F4047E9}" srcOrd="17" destOrd="0" presId="urn:microsoft.com/office/officeart/2005/8/layout/cycle8"/>
    <dgm:cxn modelId="{FB79565A-08B6-4E11-B91D-4CA3859098FA}" type="presParOf" srcId="{C087A053-2948-4D9F-AE7C-8D6B0E3BAEB4}" destId="{5D536D91-10E2-482C-BF8C-EC47149323D6}" srcOrd="18" destOrd="0" presId="urn:microsoft.com/office/officeart/2005/8/layout/cycle8"/>
    <dgm:cxn modelId="{31CABCEC-3227-48E7-B5D3-CA192CC6E642}" type="presParOf" srcId="{C087A053-2948-4D9F-AE7C-8D6B0E3BAEB4}" destId="{C408416E-B8D7-4C89-AA4C-147E45A95FB6}" srcOrd="19" destOrd="0" presId="urn:microsoft.com/office/officeart/2005/8/layout/cycle8"/>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DBA935-8B9A-4C25-840E-4EBBC89CA6F8}" type="doc">
      <dgm:prSet loTypeId="urn:microsoft.com/office/officeart/2005/8/layout/cycle8" loCatId="cycle" qsTypeId="urn:microsoft.com/office/officeart/2005/8/quickstyle/simple1" qsCatId="simple" csTypeId="urn:microsoft.com/office/officeart/2005/8/colors/accent1_2" csCatId="accent1" phldr="1"/>
      <dgm:spPr/>
    </dgm:pt>
    <dgm:pt modelId="{480F882D-4741-4C54-8D9D-E731D3576921}">
      <dgm:prSet phldrT="[Text]" custT="1"/>
      <dgm:spPr/>
      <dgm:t>
        <a:bodyPr/>
        <a:lstStyle/>
        <a:p>
          <a:pPr algn="ctr"/>
          <a:r>
            <a:rPr lang="en-GB" sz="2000" dirty="0">
              <a:latin typeface="Arial" panose="020B0604020202020204" pitchFamily="34" charset="0"/>
              <a:cs typeface="Arial" panose="020B0604020202020204" pitchFamily="34" charset="0"/>
            </a:rPr>
            <a:t>PLAN</a:t>
          </a:r>
        </a:p>
      </dgm:t>
    </dgm:pt>
    <dgm:pt modelId="{E6F0BD13-D56B-4BEB-BC96-88A470C57AE8}" type="par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E48EDF3A-6195-44B3-A59F-0FB3EA383EB1}" type="sib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27FD038D-4391-410D-AAAD-559EF6C9A7F7}">
      <dgm:prSet phldrT="[Text]" custT="1"/>
      <dgm:spPr/>
      <dgm:t>
        <a:bodyPr/>
        <a:lstStyle/>
        <a:p>
          <a:pPr algn="ctr"/>
          <a:r>
            <a:rPr lang="en-GB" sz="2000" dirty="0">
              <a:latin typeface="Arial" panose="020B0604020202020204" pitchFamily="34" charset="0"/>
              <a:cs typeface="Arial" panose="020B0604020202020204" pitchFamily="34" charset="0"/>
            </a:rPr>
            <a:t>DO</a:t>
          </a:r>
        </a:p>
      </dgm:t>
    </dgm:pt>
    <dgm:pt modelId="{30861053-82A6-41B6-BA0D-07BC7260BE6A}" type="par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3B9911FF-05EB-4913-969A-31F2EDC362DF}" type="sib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49AEC8E7-3189-49B4-AA0A-3E8BC84774E2}">
      <dgm:prSet phldrT="[Text]" custT="1"/>
      <dgm:spPr/>
      <dgm:t>
        <a:bodyPr/>
        <a:lstStyle/>
        <a:p>
          <a:pPr algn="ctr"/>
          <a:r>
            <a:rPr lang="en-GB" sz="2000" dirty="0">
              <a:latin typeface="Arial" panose="020B0604020202020204" pitchFamily="34" charset="0"/>
              <a:cs typeface="Arial" panose="020B0604020202020204" pitchFamily="34" charset="0"/>
            </a:rPr>
            <a:t>STUDY</a:t>
          </a:r>
        </a:p>
      </dgm:t>
    </dgm:pt>
    <dgm:pt modelId="{E60C892A-4B61-46F3-B1B9-B446FCB7461C}" type="par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76223CE2-A706-4706-B15F-AE838647C0C7}" type="sib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8A9B56CF-B187-4538-886B-94319E089564}">
      <dgm:prSet phldrT="[Text]" custT="1"/>
      <dgm:spPr/>
      <dgm:t>
        <a:bodyPr/>
        <a:lstStyle/>
        <a:p>
          <a:pPr algn="ctr"/>
          <a:r>
            <a:rPr lang="en-GB" sz="2000" dirty="0">
              <a:latin typeface="Arial" panose="020B0604020202020204" pitchFamily="34" charset="0"/>
              <a:cs typeface="Arial" panose="020B0604020202020204" pitchFamily="34" charset="0"/>
            </a:rPr>
            <a:t>   ACT</a:t>
          </a:r>
        </a:p>
      </dgm:t>
    </dgm:pt>
    <dgm:pt modelId="{0D883602-D656-46F9-804E-576E47D4A398}" type="par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F5E99C64-ED87-4A90-8E2D-591A89654C6C}" type="sib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36A9F12B-627B-4A67-B691-B8A2F58A0FC1}">
      <dgm:prSet phldrT="[Text]" custT="1"/>
      <dgm:spPr/>
      <dgm:t>
        <a:bodyPr/>
        <a:lstStyle/>
        <a:p>
          <a:pPr algn="ctr"/>
          <a:r>
            <a:rPr lang="en-GB" sz="2000" dirty="0">
              <a:latin typeface="Arial" panose="020B0604020202020204" pitchFamily="34" charset="0"/>
              <a:cs typeface="Arial" panose="020B0604020202020204" pitchFamily="34" charset="0"/>
            </a:rPr>
            <a:t>Gain staff opinions on NG care plan</a:t>
          </a:r>
        </a:p>
      </dgm:t>
    </dgm:pt>
    <dgm:pt modelId="{DB8720F3-42CB-43A5-8966-B92806B0AACE}" type="par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A462A14A-C644-4E37-9615-E05F192BB7CE}" type="sib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D6003520-72B8-43EA-8A03-AB0CDB46D32A}">
      <dgm:prSet phldrT="[Text]" custT="1"/>
      <dgm:spPr/>
      <dgm:t>
        <a:bodyPr/>
        <a:lstStyle/>
        <a:p>
          <a:pPr algn="ctr"/>
          <a:r>
            <a:rPr lang="en-GB" sz="2000" dirty="0">
              <a:latin typeface="Arial" panose="020B0604020202020204" pitchFamily="34" charset="0"/>
              <a:cs typeface="Arial" panose="020B0604020202020204" pitchFamily="34" charset="0"/>
            </a:rPr>
            <a:t>Questionnaire developed – sent to 20 nurses</a:t>
          </a:r>
        </a:p>
      </dgm:t>
    </dgm:pt>
    <dgm:pt modelId="{A787B0AE-E35B-4986-976C-D43D04E68148}" type="par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4B345311-E3D3-4D4C-B5A4-24BD0AC2602E}" type="sib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C24D11F0-AD9D-431C-9C9A-F44D2EA0F4CC}">
      <dgm:prSet phldrT="[Text]" custT="1"/>
      <dgm:spPr/>
      <dgm:t>
        <a:bodyPr/>
        <a:lstStyle/>
        <a:p>
          <a:pPr algn="ctr"/>
          <a:r>
            <a:rPr lang="en-GB" sz="2000" dirty="0">
              <a:latin typeface="Arial" panose="020B0604020202020204" pitchFamily="34" charset="0"/>
              <a:cs typeface="Arial" panose="020B0604020202020204" pitchFamily="34" charset="0"/>
            </a:rPr>
            <a:t>Review questionnaire results</a:t>
          </a:r>
        </a:p>
      </dgm:t>
    </dgm:pt>
    <dgm:pt modelId="{A07208C3-DD2B-41F2-AC70-55D531C515CB}" type="par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4112017B-178E-4187-8397-12AE461CCD6C}" type="sib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E7593342-2913-485D-9DC2-DD9B3A756166}">
      <dgm:prSet phldrT="[Text]" custT="1"/>
      <dgm:spPr/>
      <dgm:t>
        <a:bodyPr/>
        <a:lstStyle/>
        <a:p>
          <a:pPr algn="ctr"/>
          <a:r>
            <a:rPr lang="en-GB" sz="2000" dirty="0">
              <a:latin typeface="Arial" panose="020B0604020202020204" pitchFamily="34" charset="0"/>
              <a:cs typeface="Arial" panose="020B0604020202020204" pitchFamily="34" charset="0"/>
            </a:rPr>
            <a:t>Create new user friendly document</a:t>
          </a:r>
        </a:p>
      </dgm:t>
    </dgm:pt>
    <dgm:pt modelId="{A4C55159-3A8F-4919-9ED1-DC916C166998}" type="sib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D7947F26-6F7B-47E7-A8CE-7A1152788367}" type="par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C087A053-2948-4D9F-AE7C-8D6B0E3BAEB4}" type="pres">
      <dgm:prSet presAssocID="{14DBA935-8B9A-4C25-840E-4EBBC89CA6F8}" presName="compositeShape" presStyleCnt="0">
        <dgm:presLayoutVars>
          <dgm:chMax val="7"/>
          <dgm:dir/>
          <dgm:resizeHandles val="exact"/>
        </dgm:presLayoutVars>
      </dgm:prSet>
      <dgm:spPr/>
    </dgm:pt>
    <dgm:pt modelId="{D70C9B74-1A28-4868-B024-6A3C097D80E3}" type="pres">
      <dgm:prSet presAssocID="{14DBA935-8B9A-4C25-840E-4EBBC89CA6F8}" presName="wedge1" presStyleLbl="node1" presStyleIdx="0" presStyleCnt="4"/>
      <dgm:spPr/>
    </dgm:pt>
    <dgm:pt modelId="{66668B65-A3E4-4381-9F54-F36C2C73FCAF}" type="pres">
      <dgm:prSet presAssocID="{14DBA935-8B9A-4C25-840E-4EBBC89CA6F8}" presName="dummy1a" presStyleCnt="0"/>
      <dgm:spPr/>
    </dgm:pt>
    <dgm:pt modelId="{A41E91BE-8D30-4EB0-9CEE-81B85EF1C907}" type="pres">
      <dgm:prSet presAssocID="{14DBA935-8B9A-4C25-840E-4EBBC89CA6F8}" presName="dummy1b" presStyleCnt="0"/>
      <dgm:spPr/>
    </dgm:pt>
    <dgm:pt modelId="{ECA7027A-201D-4997-819D-EDCE5C017D7C}" type="pres">
      <dgm:prSet presAssocID="{14DBA935-8B9A-4C25-840E-4EBBC89CA6F8}" presName="wedge1Tx" presStyleLbl="node1" presStyleIdx="0" presStyleCnt="4">
        <dgm:presLayoutVars>
          <dgm:chMax val="0"/>
          <dgm:chPref val="0"/>
          <dgm:bulletEnabled val="1"/>
        </dgm:presLayoutVars>
      </dgm:prSet>
      <dgm:spPr/>
    </dgm:pt>
    <dgm:pt modelId="{E80F3AB6-7E03-4411-9B03-1045680AFC00}" type="pres">
      <dgm:prSet presAssocID="{14DBA935-8B9A-4C25-840E-4EBBC89CA6F8}" presName="wedge2" presStyleLbl="node1" presStyleIdx="1" presStyleCnt="4"/>
      <dgm:spPr/>
    </dgm:pt>
    <dgm:pt modelId="{BE2C73EF-AD41-4705-A349-688BD122A153}" type="pres">
      <dgm:prSet presAssocID="{14DBA935-8B9A-4C25-840E-4EBBC89CA6F8}" presName="dummy2a" presStyleCnt="0"/>
      <dgm:spPr/>
    </dgm:pt>
    <dgm:pt modelId="{85A8DCAD-AFD8-4707-9875-D215762B5493}" type="pres">
      <dgm:prSet presAssocID="{14DBA935-8B9A-4C25-840E-4EBBC89CA6F8}" presName="dummy2b" presStyleCnt="0"/>
      <dgm:spPr/>
    </dgm:pt>
    <dgm:pt modelId="{EEBD376D-0EDB-40DF-AFCC-04D4CECBD4EB}" type="pres">
      <dgm:prSet presAssocID="{14DBA935-8B9A-4C25-840E-4EBBC89CA6F8}" presName="wedge2Tx" presStyleLbl="node1" presStyleIdx="1" presStyleCnt="4">
        <dgm:presLayoutVars>
          <dgm:chMax val="0"/>
          <dgm:chPref val="0"/>
          <dgm:bulletEnabled val="1"/>
        </dgm:presLayoutVars>
      </dgm:prSet>
      <dgm:spPr/>
    </dgm:pt>
    <dgm:pt modelId="{585D2CA2-DA61-4D9B-8A99-3FD888663E52}" type="pres">
      <dgm:prSet presAssocID="{14DBA935-8B9A-4C25-840E-4EBBC89CA6F8}" presName="wedge3" presStyleLbl="node1" presStyleIdx="2" presStyleCnt="4"/>
      <dgm:spPr/>
    </dgm:pt>
    <dgm:pt modelId="{B5554734-0BA8-4059-8BAC-C78B31327223}" type="pres">
      <dgm:prSet presAssocID="{14DBA935-8B9A-4C25-840E-4EBBC89CA6F8}" presName="dummy3a" presStyleCnt="0"/>
      <dgm:spPr/>
    </dgm:pt>
    <dgm:pt modelId="{7567D474-999C-470B-BD21-4F682669949C}" type="pres">
      <dgm:prSet presAssocID="{14DBA935-8B9A-4C25-840E-4EBBC89CA6F8}" presName="dummy3b" presStyleCnt="0"/>
      <dgm:spPr/>
    </dgm:pt>
    <dgm:pt modelId="{59427AEC-9998-4601-BFC5-B1FA4CE8E6CD}" type="pres">
      <dgm:prSet presAssocID="{14DBA935-8B9A-4C25-840E-4EBBC89CA6F8}" presName="wedge3Tx" presStyleLbl="node1" presStyleIdx="2" presStyleCnt="4">
        <dgm:presLayoutVars>
          <dgm:chMax val="0"/>
          <dgm:chPref val="0"/>
          <dgm:bulletEnabled val="1"/>
        </dgm:presLayoutVars>
      </dgm:prSet>
      <dgm:spPr/>
    </dgm:pt>
    <dgm:pt modelId="{8C149085-E530-4D10-9CA6-767813B855A8}" type="pres">
      <dgm:prSet presAssocID="{14DBA935-8B9A-4C25-840E-4EBBC89CA6F8}" presName="wedge4" presStyleLbl="node1" presStyleIdx="3" presStyleCnt="4"/>
      <dgm:spPr/>
    </dgm:pt>
    <dgm:pt modelId="{F3AFDD45-3930-4D48-87B5-F95A19CC3B2E}" type="pres">
      <dgm:prSet presAssocID="{14DBA935-8B9A-4C25-840E-4EBBC89CA6F8}" presName="dummy4a" presStyleCnt="0"/>
      <dgm:spPr/>
    </dgm:pt>
    <dgm:pt modelId="{A0B1BBEC-BFBB-486A-A485-4BF950549BE5}" type="pres">
      <dgm:prSet presAssocID="{14DBA935-8B9A-4C25-840E-4EBBC89CA6F8}" presName="dummy4b" presStyleCnt="0"/>
      <dgm:spPr/>
    </dgm:pt>
    <dgm:pt modelId="{C299A6D0-AF18-4BC6-B4CB-43459EF7A2A6}" type="pres">
      <dgm:prSet presAssocID="{14DBA935-8B9A-4C25-840E-4EBBC89CA6F8}" presName="wedge4Tx" presStyleLbl="node1" presStyleIdx="3" presStyleCnt="4">
        <dgm:presLayoutVars>
          <dgm:chMax val="0"/>
          <dgm:chPref val="0"/>
          <dgm:bulletEnabled val="1"/>
        </dgm:presLayoutVars>
      </dgm:prSet>
      <dgm:spPr/>
    </dgm:pt>
    <dgm:pt modelId="{E7284B73-8940-4562-90CA-5615F8ADA1CA}" type="pres">
      <dgm:prSet presAssocID="{E48EDF3A-6195-44B3-A59F-0FB3EA383EB1}" presName="arrowWedge1" presStyleLbl="fgSibTrans2D1" presStyleIdx="0" presStyleCnt="4"/>
      <dgm:spPr/>
    </dgm:pt>
    <dgm:pt modelId="{2D5A6153-2911-4492-9FD0-85138F4047E9}" type="pres">
      <dgm:prSet presAssocID="{3B9911FF-05EB-4913-969A-31F2EDC362DF}" presName="arrowWedge2" presStyleLbl="fgSibTrans2D1" presStyleIdx="1" presStyleCnt="4"/>
      <dgm:spPr/>
    </dgm:pt>
    <dgm:pt modelId="{5D536D91-10E2-482C-BF8C-EC47149323D6}" type="pres">
      <dgm:prSet presAssocID="{76223CE2-A706-4706-B15F-AE838647C0C7}" presName="arrowWedge3" presStyleLbl="fgSibTrans2D1" presStyleIdx="2" presStyleCnt="4"/>
      <dgm:spPr/>
    </dgm:pt>
    <dgm:pt modelId="{C408416E-B8D7-4C89-AA4C-147E45A95FB6}" type="pres">
      <dgm:prSet presAssocID="{F5E99C64-ED87-4A90-8E2D-591A89654C6C}" presName="arrowWedge4" presStyleLbl="fgSibTrans2D1" presStyleIdx="3" presStyleCnt="4"/>
      <dgm:spPr/>
    </dgm:pt>
  </dgm:ptLst>
  <dgm:cxnLst>
    <dgm:cxn modelId="{2AAA9307-AFB4-4B51-B463-C28EACDAB6E9}" type="presOf" srcId="{27FD038D-4391-410D-AAAD-559EF6C9A7F7}" destId="{EEBD376D-0EDB-40DF-AFCC-04D4CECBD4EB}" srcOrd="1" destOrd="0" presId="urn:microsoft.com/office/officeart/2005/8/layout/cycle8"/>
    <dgm:cxn modelId="{F38FE811-5E4F-4F4A-AA3F-26424FC5F20D}" type="presOf" srcId="{36A9F12B-627B-4A67-B691-B8A2F58A0FC1}" destId="{D70C9B74-1A28-4868-B024-6A3C097D80E3}" srcOrd="0" destOrd="1" presId="urn:microsoft.com/office/officeart/2005/8/layout/cycle8"/>
    <dgm:cxn modelId="{3DC26819-4E40-4EB0-8A71-A59974B4E842}" srcId="{8A9B56CF-B187-4538-886B-94319E089564}" destId="{E7593342-2913-485D-9DC2-DD9B3A756166}" srcOrd="0" destOrd="0" parTransId="{D7947F26-6F7B-47E7-A8CE-7A1152788367}" sibTransId="{A4C55159-3A8F-4919-9ED1-DC916C166998}"/>
    <dgm:cxn modelId="{A6275B1C-F126-4A2F-8C5D-2AD902983B27}" srcId="{480F882D-4741-4C54-8D9D-E731D3576921}" destId="{36A9F12B-627B-4A67-B691-B8A2F58A0FC1}" srcOrd="0" destOrd="0" parTransId="{DB8720F3-42CB-43A5-8966-B92806B0AACE}" sibTransId="{A462A14A-C644-4E37-9615-E05F192BB7CE}"/>
    <dgm:cxn modelId="{45BF6828-A1FC-41B5-AAAA-53E904127BEA}" type="presOf" srcId="{D6003520-72B8-43EA-8A03-AB0CDB46D32A}" destId="{EEBD376D-0EDB-40DF-AFCC-04D4CECBD4EB}" srcOrd="1" destOrd="1" presId="urn:microsoft.com/office/officeart/2005/8/layout/cycle8"/>
    <dgm:cxn modelId="{B3D38D5B-9157-430F-AD71-20C6CBDAAAED}" type="presOf" srcId="{E7593342-2913-485D-9DC2-DD9B3A756166}" destId="{C299A6D0-AF18-4BC6-B4CB-43459EF7A2A6}" srcOrd="1" destOrd="1" presId="urn:microsoft.com/office/officeart/2005/8/layout/cycle8"/>
    <dgm:cxn modelId="{34C52D61-7D30-40A4-85C4-E06C5760126E}" type="presOf" srcId="{C24D11F0-AD9D-431C-9C9A-F44D2EA0F4CC}" destId="{585D2CA2-DA61-4D9B-8A99-3FD888663E52}" srcOrd="0" destOrd="1" presId="urn:microsoft.com/office/officeart/2005/8/layout/cycle8"/>
    <dgm:cxn modelId="{5C5F5562-AFFB-44A8-9C2E-E6346C43156C}" type="presOf" srcId="{36A9F12B-627B-4A67-B691-B8A2F58A0FC1}" destId="{ECA7027A-201D-4997-819D-EDCE5C017D7C}" srcOrd="1" destOrd="1" presId="urn:microsoft.com/office/officeart/2005/8/layout/cycle8"/>
    <dgm:cxn modelId="{D184A143-24F2-4DA2-B486-69BEF3FA2B6C}" srcId="{14DBA935-8B9A-4C25-840E-4EBBC89CA6F8}" destId="{8A9B56CF-B187-4538-886B-94319E089564}" srcOrd="3" destOrd="0" parTransId="{0D883602-D656-46F9-804E-576E47D4A398}" sibTransId="{F5E99C64-ED87-4A90-8E2D-591A89654C6C}"/>
    <dgm:cxn modelId="{83E0DF7D-5E27-42DA-9E2B-30BC3DE7145A}" type="presOf" srcId="{49AEC8E7-3189-49B4-AA0A-3E8BC84774E2}" destId="{585D2CA2-DA61-4D9B-8A99-3FD888663E52}" srcOrd="0" destOrd="0" presId="urn:microsoft.com/office/officeart/2005/8/layout/cycle8"/>
    <dgm:cxn modelId="{14FC487E-5C06-4F37-9AF6-8744A21D2905}" type="presOf" srcId="{14DBA935-8B9A-4C25-840E-4EBBC89CA6F8}" destId="{C087A053-2948-4D9F-AE7C-8D6B0E3BAEB4}" srcOrd="0" destOrd="0" presId="urn:microsoft.com/office/officeart/2005/8/layout/cycle8"/>
    <dgm:cxn modelId="{BDE04392-5FB5-47E1-9FAD-CCF13D2993CE}" type="presOf" srcId="{49AEC8E7-3189-49B4-AA0A-3E8BC84774E2}" destId="{59427AEC-9998-4601-BFC5-B1FA4CE8E6CD}" srcOrd="1" destOrd="0" presId="urn:microsoft.com/office/officeart/2005/8/layout/cycle8"/>
    <dgm:cxn modelId="{8472DD93-A917-47F8-9D3C-1C861D4E7343}" srcId="{14DBA935-8B9A-4C25-840E-4EBBC89CA6F8}" destId="{480F882D-4741-4C54-8D9D-E731D3576921}" srcOrd="0" destOrd="0" parTransId="{E6F0BD13-D56B-4BEB-BC96-88A470C57AE8}" sibTransId="{E48EDF3A-6195-44B3-A59F-0FB3EA383EB1}"/>
    <dgm:cxn modelId="{12B99C96-7BBD-41CE-A21E-5F0E8CBB17FB}" type="presOf" srcId="{C24D11F0-AD9D-431C-9C9A-F44D2EA0F4CC}" destId="{59427AEC-9998-4601-BFC5-B1FA4CE8E6CD}" srcOrd="1" destOrd="1" presId="urn:microsoft.com/office/officeart/2005/8/layout/cycle8"/>
    <dgm:cxn modelId="{535E93A0-C957-4B09-8940-59EE61A8B3F2}" srcId="{14DBA935-8B9A-4C25-840E-4EBBC89CA6F8}" destId="{27FD038D-4391-410D-AAAD-559EF6C9A7F7}" srcOrd="1" destOrd="0" parTransId="{30861053-82A6-41B6-BA0D-07BC7260BE6A}" sibTransId="{3B9911FF-05EB-4913-969A-31F2EDC362DF}"/>
    <dgm:cxn modelId="{845B2EA1-6182-4466-8FB2-F34926CE2A42}" srcId="{14DBA935-8B9A-4C25-840E-4EBBC89CA6F8}" destId="{49AEC8E7-3189-49B4-AA0A-3E8BC84774E2}" srcOrd="2" destOrd="0" parTransId="{E60C892A-4B61-46F3-B1B9-B446FCB7461C}" sibTransId="{76223CE2-A706-4706-B15F-AE838647C0C7}"/>
    <dgm:cxn modelId="{DCDB3CA6-7C61-485B-AF0B-0BA34C0E6872}" type="presOf" srcId="{480F882D-4741-4C54-8D9D-E731D3576921}" destId="{ECA7027A-201D-4997-819D-EDCE5C017D7C}" srcOrd="1" destOrd="0" presId="urn:microsoft.com/office/officeart/2005/8/layout/cycle8"/>
    <dgm:cxn modelId="{8B1A87BC-B43C-4034-886D-C0E4479CB8BD}" type="presOf" srcId="{D6003520-72B8-43EA-8A03-AB0CDB46D32A}" destId="{E80F3AB6-7E03-4411-9B03-1045680AFC00}" srcOrd="0" destOrd="1" presId="urn:microsoft.com/office/officeart/2005/8/layout/cycle8"/>
    <dgm:cxn modelId="{B318A0C7-6EE8-4253-9009-95FB8A6F6A6E}" type="presOf" srcId="{8A9B56CF-B187-4538-886B-94319E089564}" destId="{8C149085-E530-4D10-9CA6-767813B855A8}" srcOrd="0" destOrd="0" presId="urn:microsoft.com/office/officeart/2005/8/layout/cycle8"/>
    <dgm:cxn modelId="{7052CDD7-27F0-4C39-A46C-CDF42E4508E3}" type="presOf" srcId="{8A9B56CF-B187-4538-886B-94319E089564}" destId="{C299A6D0-AF18-4BC6-B4CB-43459EF7A2A6}" srcOrd="1" destOrd="0" presId="urn:microsoft.com/office/officeart/2005/8/layout/cycle8"/>
    <dgm:cxn modelId="{EF8007DC-52A7-4FE7-97C5-20D490603045}" type="presOf" srcId="{E7593342-2913-485D-9DC2-DD9B3A756166}" destId="{8C149085-E530-4D10-9CA6-767813B855A8}" srcOrd="0" destOrd="1" presId="urn:microsoft.com/office/officeart/2005/8/layout/cycle8"/>
    <dgm:cxn modelId="{959A7EE1-E4AE-4B89-9E16-1D469A323E2C}" type="presOf" srcId="{27FD038D-4391-410D-AAAD-559EF6C9A7F7}" destId="{E80F3AB6-7E03-4411-9B03-1045680AFC00}" srcOrd="0" destOrd="0" presId="urn:microsoft.com/office/officeart/2005/8/layout/cycle8"/>
    <dgm:cxn modelId="{1D5B9DED-D267-4846-A023-B4B968CD609F}" srcId="{49AEC8E7-3189-49B4-AA0A-3E8BC84774E2}" destId="{C24D11F0-AD9D-431C-9C9A-F44D2EA0F4CC}" srcOrd="0" destOrd="0" parTransId="{A07208C3-DD2B-41F2-AC70-55D531C515CB}" sibTransId="{4112017B-178E-4187-8397-12AE461CCD6C}"/>
    <dgm:cxn modelId="{A323A4EF-7061-4B05-B9E1-068F79A0AAFE}" type="presOf" srcId="{480F882D-4741-4C54-8D9D-E731D3576921}" destId="{D70C9B74-1A28-4868-B024-6A3C097D80E3}" srcOrd="0" destOrd="0" presId="urn:microsoft.com/office/officeart/2005/8/layout/cycle8"/>
    <dgm:cxn modelId="{18F7BAFD-7129-4B4C-86B1-BE9512269A07}" srcId="{27FD038D-4391-410D-AAAD-559EF6C9A7F7}" destId="{D6003520-72B8-43EA-8A03-AB0CDB46D32A}" srcOrd="0" destOrd="0" parTransId="{A787B0AE-E35B-4986-976C-D43D04E68148}" sibTransId="{4B345311-E3D3-4D4C-B5A4-24BD0AC2602E}"/>
    <dgm:cxn modelId="{7BCB84C2-30CC-4CE7-98A8-2AA4D9CF1635}" type="presParOf" srcId="{C087A053-2948-4D9F-AE7C-8D6B0E3BAEB4}" destId="{D70C9B74-1A28-4868-B024-6A3C097D80E3}" srcOrd="0" destOrd="0" presId="urn:microsoft.com/office/officeart/2005/8/layout/cycle8"/>
    <dgm:cxn modelId="{5F3EE65C-F877-4AA6-B95F-F5BD674C5AEE}" type="presParOf" srcId="{C087A053-2948-4D9F-AE7C-8D6B0E3BAEB4}" destId="{66668B65-A3E4-4381-9F54-F36C2C73FCAF}" srcOrd="1" destOrd="0" presId="urn:microsoft.com/office/officeart/2005/8/layout/cycle8"/>
    <dgm:cxn modelId="{96B2BAF9-3390-4DC5-9013-3171372756B5}" type="presParOf" srcId="{C087A053-2948-4D9F-AE7C-8D6B0E3BAEB4}" destId="{A41E91BE-8D30-4EB0-9CEE-81B85EF1C907}" srcOrd="2" destOrd="0" presId="urn:microsoft.com/office/officeart/2005/8/layout/cycle8"/>
    <dgm:cxn modelId="{0F64748A-613C-4033-BD44-2993DF4D4E16}" type="presParOf" srcId="{C087A053-2948-4D9F-AE7C-8D6B0E3BAEB4}" destId="{ECA7027A-201D-4997-819D-EDCE5C017D7C}" srcOrd="3" destOrd="0" presId="urn:microsoft.com/office/officeart/2005/8/layout/cycle8"/>
    <dgm:cxn modelId="{E110C160-2357-4350-9DE1-3DCAE287A290}" type="presParOf" srcId="{C087A053-2948-4D9F-AE7C-8D6B0E3BAEB4}" destId="{E80F3AB6-7E03-4411-9B03-1045680AFC00}" srcOrd="4" destOrd="0" presId="urn:microsoft.com/office/officeart/2005/8/layout/cycle8"/>
    <dgm:cxn modelId="{6844B925-20AA-4FEC-A172-0833FA21D9BB}" type="presParOf" srcId="{C087A053-2948-4D9F-AE7C-8D6B0E3BAEB4}" destId="{BE2C73EF-AD41-4705-A349-688BD122A153}" srcOrd="5" destOrd="0" presId="urn:microsoft.com/office/officeart/2005/8/layout/cycle8"/>
    <dgm:cxn modelId="{92048B75-B11B-40A3-B8CD-61696CA77EF5}" type="presParOf" srcId="{C087A053-2948-4D9F-AE7C-8D6B0E3BAEB4}" destId="{85A8DCAD-AFD8-4707-9875-D215762B5493}" srcOrd="6" destOrd="0" presId="urn:microsoft.com/office/officeart/2005/8/layout/cycle8"/>
    <dgm:cxn modelId="{36D3739F-CFED-410B-AC2C-F7CD54349537}" type="presParOf" srcId="{C087A053-2948-4D9F-AE7C-8D6B0E3BAEB4}" destId="{EEBD376D-0EDB-40DF-AFCC-04D4CECBD4EB}" srcOrd="7" destOrd="0" presId="urn:microsoft.com/office/officeart/2005/8/layout/cycle8"/>
    <dgm:cxn modelId="{7BE0B5DD-8F3A-4E64-B894-9725B616D9BF}" type="presParOf" srcId="{C087A053-2948-4D9F-AE7C-8D6B0E3BAEB4}" destId="{585D2CA2-DA61-4D9B-8A99-3FD888663E52}" srcOrd="8" destOrd="0" presId="urn:microsoft.com/office/officeart/2005/8/layout/cycle8"/>
    <dgm:cxn modelId="{D74FDFA6-DCA9-402D-B2E4-03199FF1563A}" type="presParOf" srcId="{C087A053-2948-4D9F-AE7C-8D6B0E3BAEB4}" destId="{B5554734-0BA8-4059-8BAC-C78B31327223}" srcOrd="9" destOrd="0" presId="urn:microsoft.com/office/officeart/2005/8/layout/cycle8"/>
    <dgm:cxn modelId="{6BAFFAE1-F261-408E-8C32-E63FF541B244}" type="presParOf" srcId="{C087A053-2948-4D9F-AE7C-8D6B0E3BAEB4}" destId="{7567D474-999C-470B-BD21-4F682669949C}" srcOrd="10" destOrd="0" presId="urn:microsoft.com/office/officeart/2005/8/layout/cycle8"/>
    <dgm:cxn modelId="{93A7400D-4776-4445-8700-6515E6E73B63}" type="presParOf" srcId="{C087A053-2948-4D9F-AE7C-8D6B0E3BAEB4}" destId="{59427AEC-9998-4601-BFC5-B1FA4CE8E6CD}" srcOrd="11" destOrd="0" presId="urn:microsoft.com/office/officeart/2005/8/layout/cycle8"/>
    <dgm:cxn modelId="{D92D1B9C-0F8F-4A78-981B-B117FDF14336}" type="presParOf" srcId="{C087A053-2948-4D9F-AE7C-8D6B0E3BAEB4}" destId="{8C149085-E530-4D10-9CA6-767813B855A8}" srcOrd="12" destOrd="0" presId="urn:microsoft.com/office/officeart/2005/8/layout/cycle8"/>
    <dgm:cxn modelId="{812A7A40-9858-49F9-989C-472B5061483C}" type="presParOf" srcId="{C087A053-2948-4D9F-AE7C-8D6B0E3BAEB4}" destId="{F3AFDD45-3930-4D48-87B5-F95A19CC3B2E}" srcOrd="13" destOrd="0" presId="urn:microsoft.com/office/officeart/2005/8/layout/cycle8"/>
    <dgm:cxn modelId="{545D6F8D-A7F9-4838-814B-1DE950A9EA57}" type="presParOf" srcId="{C087A053-2948-4D9F-AE7C-8D6B0E3BAEB4}" destId="{A0B1BBEC-BFBB-486A-A485-4BF950549BE5}" srcOrd="14" destOrd="0" presId="urn:microsoft.com/office/officeart/2005/8/layout/cycle8"/>
    <dgm:cxn modelId="{4B6F8264-CDE8-4CB5-A8A9-001B28513DD1}" type="presParOf" srcId="{C087A053-2948-4D9F-AE7C-8D6B0E3BAEB4}" destId="{C299A6D0-AF18-4BC6-B4CB-43459EF7A2A6}" srcOrd="15" destOrd="0" presId="urn:microsoft.com/office/officeart/2005/8/layout/cycle8"/>
    <dgm:cxn modelId="{AA6CED3C-CF00-4F01-91DB-2ADE21B82A95}" type="presParOf" srcId="{C087A053-2948-4D9F-AE7C-8D6B0E3BAEB4}" destId="{E7284B73-8940-4562-90CA-5615F8ADA1CA}" srcOrd="16" destOrd="0" presId="urn:microsoft.com/office/officeart/2005/8/layout/cycle8"/>
    <dgm:cxn modelId="{176E3323-7759-41CD-8AA6-7BE4349D17E1}" type="presParOf" srcId="{C087A053-2948-4D9F-AE7C-8D6B0E3BAEB4}" destId="{2D5A6153-2911-4492-9FD0-85138F4047E9}" srcOrd="17" destOrd="0" presId="urn:microsoft.com/office/officeart/2005/8/layout/cycle8"/>
    <dgm:cxn modelId="{FB79565A-08B6-4E11-B91D-4CA3859098FA}" type="presParOf" srcId="{C087A053-2948-4D9F-AE7C-8D6B0E3BAEB4}" destId="{5D536D91-10E2-482C-BF8C-EC47149323D6}" srcOrd="18" destOrd="0" presId="urn:microsoft.com/office/officeart/2005/8/layout/cycle8"/>
    <dgm:cxn modelId="{31CABCEC-3227-48E7-B5D3-CA192CC6E642}" type="presParOf" srcId="{C087A053-2948-4D9F-AE7C-8D6B0E3BAEB4}" destId="{C408416E-B8D7-4C89-AA4C-147E45A95FB6}" srcOrd="19" destOrd="0" presId="urn:microsoft.com/office/officeart/2005/8/layout/cycle8"/>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DBA935-8B9A-4C25-840E-4EBBC89CA6F8}" type="doc">
      <dgm:prSet loTypeId="urn:microsoft.com/office/officeart/2005/8/layout/cycle8" loCatId="cycle" qsTypeId="urn:microsoft.com/office/officeart/2005/8/quickstyle/simple1" qsCatId="simple" csTypeId="urn:microsoft.com/office/officeart/2005/8/colors/accent1_2" csCatId="accent1" phldr="1"/>
      <dgm:spPr/>
    </dgm:pt>
    <dgm:pt modelId="{480F882D-4741-4C54-8D9D-E731D3576921}">
      <dgm:prSet phldrT="[Text]" custT="1"/>
      <dgm:spPr/>
      <dgm:t>
        <a:bodyPr/>
        <a:lstStyle/>
        <a:p>
          <a:pPr algn="ctr"/>
          <a:r>
            <a:rPr lang="en-GB" sz="2000" dirty="0">
              <a:latin typeface="Arial" panose="020B0604020202020204" pitchFamily="34" charset="0"/>
              <a:cs typeface="Arial" panose="020B0604020202020204" pitchFamily="34" charset="0"/>
            </a:rPr>
            <a:t>PLAN</a:t>
          </a:r>
        </a:p>
      </dgm:t>
    </dgm:pt>
    <dgm:pt modelId="{E6F0BD13-D56B-4BEB-BC96-88A470C57AE8}" type="par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E48EDF3A-6195-44B3-A59F-0FB3EA383EB1}" type="sib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27FD038D-4391-410D-AAAD-559EF6C9A7F7}">
      <dgm:prSet phldrT="[Text]" custT="1"/>
      <dgm:spPr/>
      <dgm:t>
        <a:bodyPr/>
        <a:lstStyle/>
        <a:p>
          <a:pPr algn="ctr"/>
          <a:r>
            <a:rPr lang="en-GB" sz="2000" dirty="0">
              <a:latin typeface="Arial" panose="020B0604020202020204" pitchFamily="34" charset="0"/>
              <a:cs typeface="Arial" panose="020B0604020202020204" pitchFamily="34" charset="0"/>
            </a:rPr>
            <a:t>DO</a:t>
          </a:r>
        </a:p>
      </dgm:t>
    </dgm:pt>
    <dgm:pt modelId="{30861053-82A6-41B6-BA0D-07BC7260BE6A}" type="par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3B9911FF-05EB-4913-969A-31F2EDC362DF}" type="sib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49AEC8E7-3189-49B4-AA0A-3E8BC84774E2}">
      <dgm:prSet phldrT="[Text]" custT="1"/>
      <dgm:spPr/>
      <dgm:t>
        <a:bodyPr/>
        <a:lstStyle/>
        <a:p>
          <a:pPr algn="ctr"/>
          <a:r>
            <a:rPr lang="en-GB" sz="2000" dirty="0">
              <a:latin typeface="Arial" panose="020B0604020202020204" pitchFamily="34" charset="0"/>
              <a:cs typeface="Arial" panose="020B0604020202020204" pitchFamily="34" charset="0"/>
            </a:rPr>
            <a:t>STUDY</a:t>
          </a:r>
        </a:p>
      </dgm:t>
    </dgm:pt>
    <dgm:pt modelId="{E60C892A-4B61-46F3-B1B9-B446FCB7461C}" type="par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76223CE2-A706-4706-B15F-AE838647C0C7}" type="sib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8A9B56CF-B187-4538-886B-94319E089564}">
      <dgm:prSet phldrT="[Text]" custT="1"/>
      <dgm:spPr/>
      <dgm:t>
        <a:bodyPr/>
        <a:lstStyle/>
        <a:p>
          <a:pPr algn="ctr"/>
          <a:r>
            <a:rPr lang="en-GB" sz="2000" dirty="0">
              <a:latin typeface="Arial" panose="020B0604020202020204" pitchFamily="34" charset="0"/>
              <a:cs typeface="Arial" panose="020B0604020202020204" pitchFamily="34" charset="0"/>
            </a:rPr>
            <a:t>  ACT</a:t>
          </a:r>
        </a:p>
      </dgm:t>
    </dgm:pt>
    <dgm:pt modelId="{0D883602-D656-46F9-804E-576E47D4A398}" type="par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F5E99C64-ED87-4A90-8E2D-591A89654C6C}" type="sib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36A9F12B-627B-4A67-B691-B8A2F58A0FC1}">
      <dgm:prSet phldrT="[Text]" custT="1"/>
      <dgm:spPr/>
      <dgm:t>
        <a:bodyPr/>
        <a:lstStyle/>
        <a:p>
          <a:pPr algn="ctr"/>
          <a:r>
            <a:rPr lang="en-GB" sz="2000" dirty="0">
              <a:latin typeface="Arial" panose="020B0604020202020204" pitchFamily="34" charset="0"/>
              <a:cs typeface="Arial" panose="020B0604020202020204" pitchFamily="34" charset="0"/>
            </a:rPr>
            <a:t>Gather feedback on new document </a:t>
          </a:r>
        </a:p>
      </dgm:t>
    </dgm:pt>
    <dgm:pt modelId="{DB8720F3-42CB-43A5-8966-B92806B0AACE}" type="par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A462A14A-C644-4E37-9615-E05F192BB7CE}" type="sib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D6003520-72B8-43EA-8A03-AB0CDB46D32A}">
      <dgm:prSet phldrT="[Text]" custT="1"/>
      <dgm:spPr/>
      <dgm:t>
        <a:bodyPr/>
        <a:lstStyle/>
        <a:p>
          <a:pPr algn="ctr"/>
          <a:r>
            <a:rPr lang="en-GB" sz="2000" dirty="0">
              <a:latin typeface="Arial" panose="020B0604020202020204" pitchFamily="34" charset="0"/>
              <a:cs typeface="Arial" panose="020B0604020202020204" pitchFamily="34" charset="0"/>
            </a:rPr>
            <a:t>Interview DCC staff</a:t>
          </a:r>
        </a:p>
      </dgm:t>
    </dgm:pt>
    <dgm:pt modelId="{A787B0AE-E35B-4986-976C-D43D04E68148}" type="par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4B345311-E3D3-4D4C-B5A4-24BD0AC2602E}" type="sib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C24D11F0-AD9D-431C-9C9A-F44D2EA0F4CC}">
      <dgm:prSet phldrT="[Text]" custT="1"/>
      <dgm:spPr/>
      <dgm:t>
        <a:bodyPr/>
        <a:lstStyle/>
        <a:p>
          <a:pPr algn="ctr"/>
          <a:r>
            <a:rPr lang="en-GB" sz="2000" dirty="0">
              <a:latin typeface="Arial" panose="020B0604020202020204" pitchFamily="34" charset="0"/>
              <a:cs typeface="Arial" panose="020B0604020202020204" pitchFamily="34" charset="0"/>
            </a:rPr>
            <a:t>Review feedback</a:t>
          </a:r>
        </a:p>
      </dgm:t>
    </dgm:pt>
    <dgm:pt modelId="{A07208C3-DD2B-41F2-AC70-55D531C515CB}" type="par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4112017B-178E-4187-8397-12AE461CCD6C}" type="sib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E7593342-2913-485D-9DC2-DD9B3A756166}">
      <dgm:prSet phldrT="[Text]" custT="1"/>
      <dgm:spPr/>
      <dgm:t>
        <a:bodyPr/>
        <a:lstStyle/>
        <a:p>
          <a:pPr algn="ctr"/>
          <a:r>
            <a:rPr lang="en-GB" sz="2000" dirty="0">
              <a:latin typeface="Arial" panose="020B0604020202020204" pitchFamily="34" charset="0"/>
              <a:cs typeface="Arial" panose="020B0604020202020204" pitchFamily="34" charset="0"/>
            </a:rPr>
            <a:t>Make changes to document</a:t>
          </a:r>
        </a:p>
      </dgm:t>
    </dgm:pt>
    <dgm:pt modelId="{D7947F26-6F7B-47E7-A8CE-7A1152788367}" type="par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A4C55159-3A8F-4919-9ED1-DC916C166998}" type="sib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C087A053-2948-4D9F-AE7C-8D6B0E3BAEB4}" type="pres">
      <dgm:prSet presAssocID="{14DBA935-8B9A-4C25-840E-4EBBC89CA6F8}" presName="compositeShape" presStyleCnt="0">
        <dgm:presLayoutVars>
          <dgm:chMax val="7"/>
          <dgm:dir/>
          <dgm:resizeHandles val="exact"/>
        </dgm:presLayoutVars>
      </dgm:prSet>
      <dgm:spPr/>
    </dgm:pt>
    <dgm:pt modelId="{D70C9B74-1A28-4868-B024-6A3C097D80E3}" type="pres">
      <dgm:prSet presAssocID="{14DBA935-8B9A-4C25-840E-4EBBC89CA6F8}" presName="wedge1" presStyleLbl="node1" presStyleIdx="0" presStyleCnt="4"/>
      <dgm:spPr/>
    </dgm:pt>
    <dgm:pt modelId="{66668B65-A3E4-4381-9F54-F36C2C73FCAF}" type="pres">
      <dgm:prSet presAssocID="{14DBA935-8B9A-4C25-840E-4EBBC89CA6F8}" presName="dummy1a" presStyleCnt="0"/>
      <dgm:spPr/>
    </dgm:pt>
    <dgm:pt modelId="{A41E91BE-8D30-4EB0-9CEE-81B85EF1C907}" type="pres">
      <dgm:prSet presAssocID="{14DBA935-8B9A-4C25-840E-4EBBC89CA6F8}" presName="dummy1b" presStyleCnt="0"/>
      <dgm:spPr/>
    </dgm:pt>
    <dgm:pt modelId="{ECA7027A-201D-4997-819D-EDCE5C017D7C}" type="pres">
      <dgm:prSet presAssocID="{14DBA935-8B9A-4C25-840E-4EBBC89CA6F8}" presName="wedge1Tx" presStyleLbl="node1" presStyleIdx="0" presStyleCnt="4">
        <dgm:presLayoutVars>
          <dgm:chMax val="0"/>
          <dgm:chPref val="0"/>
          <dgm:bulletEnabled val="1"/>
        </dgm:presLayoutVars>
      </dgm:prSet>
      <dgm:spPr/>
    </dgm:pt>
    <dgm:pt modelId="{E80F3AB6-7E03-4411-9B03-1045680AFC00}" type="pres">
      <dgm:prSet presAssocID="{14DBA935-8B9A-4C25-840E-4EBBC89CA6F8}" presName="wedge2" presStyleLbl="node1" presStyleIdx="1" presStyleCnt="4"/>
      <dgm:spPr/>
    </dgm:pt>
    <dgm:pt modelId="{BE2C73EF-AD41-4705-A349-688BD122A153}" type="pres">
      <dgm:prSet presAssocID="{14DBA935-8B9A-4C25-840E-4EBBC89CA6F8}" presName="dummy2a" presStyleCnt="0"/>
      <dgm:spPr/>
    </dgm:pt>
    <dgm:pt modelId="{85A8DCAD-AFD8-4707-9875-D215762B5493}" type="pres">
      <dgm:prSet presAssocID="{14DBA935-8B9A-4C25-840E-4EBBC89CA6F8}" presName="dummy2b" presStyleCnt="0"/>
      <dgm:spPr/>
    </dgm:pt>
    <dgm:pt modelId="{EEBD376D-0EDB-40DF-AFCC-04D4CECBD4EB}" type="pres">
      <dgm:prSet presAssocID="{14DBA935-8B9A-4C25-840E-4EBBC89CA6F8}" presName="wedge2Tx" presStyleLbl="node1" presStyleIdx="1" presStyleCnt="4">
        <dgm:presLayoutVars>
          <dgm:chMax val="0"/>
          <dgm:chPref val="0"/>
          <dgm:bulletEnabled val="1"/>
        </dgm:presLayoutVars>
      </dgm:prSet>
      <dgm:spPr/>
    </dgm:pt>
    <dgm:pt modelId="{585D2CA2-DA61-4D9B-8A99-3FD888663E52}" type="pres">
      <dgm:prSet presAssocID="{14DBA935-8B9A-4C25-840E-4EBBC89CA6F8}" presName="wedge3" presStyleLbl="node1" presStyleIdx="2" presStyleCnt="4"/>
      <dgm:spPr/>
    </dgm:pt>
    <dgm:pt modelId="{B5554734-0BA8-4059-8BAC-C78B31327223}" type="pres">
      <dgm:prSet presAssocID="{14DBA935-8B9A-4C25-840E-4EBBC89CA6F8}" presName="dummy3a" presStyleCnt="0"/>
      <dgm:spPr/>
    </dgm:pt>
    <dgm:pt modelId="{7567D474-999C-470B-BD21-4F682669949C}" type="pres">
      <dgm:prSet presAssocID="{14DBA935-8B9A-4C25-840E-4EBBC89CA6F8}" presName="dummy3b" presStyleCnt="0"/>
      <dgm:spPr/>
    </dgm:pt>
    <dgm:pt modelId="{59427AEC-9998-4601-BFC5-B1FA4CE8E6CD}" type="pres">
      <dgm:prSet presAssocID="{14DBA935-8B9A-4C25-840E-4EBBC89CA6F8}" presName="wedge3Tx" presStyleLbl="node1" presStyleIdx="2" presStyleCnt="4">
        <dgm:presLayoutVars>
          <dgm:chMax val="0"/>
          <dgm:chPref val="0"/>
          <dgm:bulletEnabled val="1"/>
        </dgm:presLayoutVars>
      </dgm:prSet>
      <dgm:spPr/>
    </dgm:pt>
    <dgm:pt modelId="{8C149085-E530-4D10-9CA6-767813B855A8}" type="pres">
      <dgm:prSet presAssocID="{14DBA935-8B9A-4C25-840E-4EBBC89CA6F8}" presName="wedge4" presStyleLbl="node1" presStyleIdx="3" presStyleCnt="4"/>
      <dgm:spPr/>
    </dgm:pt>
    <dgm:pt modelId="{F3AFDD45-3930-4D48-87B5-F95A19CC3B2E}" type="pres">
      <dgm:prSet presAssocID="{14DBA935-8B9A-4C25-840E-4EBBC89CA6F8}" presName="dummy4a" presStyleCnt="0"/>
      <dgm:spPr/>
    </dgm:pt>
    <dgm:pt modelId="{A0B1BBEC-BFBB-486A-A485-4BF950549BE5}" type="pres">
      <dgm:prSet presAssocID="{14DBA935-8B9A-4C25-840E-4EBBC89CA6F8}" presName="dummy4b" presStyleCnt="0"/>
      <dgm:spPr/>
    </dgm:pt>
    <dgm:pt modelId="{C299A6D0-AF18-4BC6-B4CB-43459EF7A2A6}" type="pres">
      <dgm:prSet presAssocID="{14DBA935-8B9A-4C25-840E-4EBBC89CA6F8}" presName="wedge4Tx" presStyleLbl="node1" presStyleIdx="3" presStyleCnt="4">
        <dgm:presLayoutVars>
          <dgm:chMax val="0"/>
          <dgm:chPref val="0"/>
          <dgm:bulletEnabled val="1"/>
        </dgm:presLayoutVars>
      </dgm:prSet>
      <dgm:spPr/>
    </dgm:pt>
    <dgm:pt modelId="{E7284B73-8940-4562-90CA-5615F8ADA1CA}" type="pres">
      <dgm:prSet presAssocID="{E48EDF3A-6195-44B3-A59F-0FB3EA383EB1}" presName="arrowWedge1" presStyleLbl="fgSibTrans2D1" presStyleIdx="0" presStyleCnt="4"/>
      <dgm:spPr/>
    </dgm:pt>
    <dgm:pt modelId="{2D5A6153-2911-4492-9FD0-85138F4047E9}" type="pres">
      <dgm:prSet presAssocID="{3B9911FF-05EB-4913-969A-31F2EDC362DF}" presName="arrowWedge2" presStyleLbl="fgSibTrans2D1" presStyleIdx="1" presStyleCnt="4"/>
      <dgm:spPr/>
    </dgm:pt>
    <dgm:pt modelId="{5D536D91-10E2-482C-BF8C-EC47149323D6}" type="pres">
      <dgm:prSet presAssocID="{76223CE2-A706-4706-B15F-AE838647C0C7}" presName="arrowWedge3" presStyleLbl="fgSibTrans2D1" presStyleIdx="2" presStyleCnt="4"/>
      <dgm:spPr/>
    </dgm:pt>
    <dgm:pt modelId="{C408416E-B8D7-4C89-AA4C-147E45A95FB6}" type="pres">
      <dgm:prSet presAssocID="{F5E99C64-ED87-4A90-8E2D-591A89654C6C}" presName="arrowWedge4" presStyleLbl="fgSibTrans2D1" presStyleIdx="3" presStyleCnt="4"/>
      <dgm:spPr/>
    </dgm:pt>
  </dgm:ptLst>
  <dgm:cxnLst>
    <dgm:cxn modelId="{2AAA9307-AFB4-4B51-B463-C28EACDAB6E9}" type="presOf" srcId="{27FD038D-4391-410D-AAAD-559EF6C9A7F7}" destId="{EEBD376D-0EDB-40DF-AFCC-04D4CECBD4EB}" srcOrd="1" destOrd="0" presId="urn:microsoft.com/office/officeart/2005/8/layout/cycle8"/>
    <dgm:cxn modelId="{F38FE811-5E4F-4F4A-AA3F-26424FC5F20D}" type="presOf" srcId="{36A9F12B-627B-4A67-B691-B8A2F58A0FC1}" destId="{D70C9B74-1A28-4868-B024-6A3C097D80E3}" srcOrd="0" destOrd="1" presId="urn:microsoft.com/office/officeart/2005/8/layout/cycle8"/>
    <dgm:cxn modelId="{3DC26819-4E40-4EB0-8A71-A59974B4E842}" srcId="{8A9B56CF-B187-4538-886B-94319E089564}" destId="{E7593342-2913-485D-9DC2-DD9B3A756166}" srcOrd="0" destOrd="0" parTransId="{D7947F26-6F7B-47E7-A8CE-7A1152788367}" sibTransId="{A4C55159-3A8F-4919-9ED1-DC916C166998}"/>
    <dgm:cxn modelId="{A6275B1C-F126-4A2F-8C5D-2AD902983B27}" srcId="{480F882D-4741-4C54-8D9D-E731D3576921}" destId="{36A9F12B-627B-4A67-B691-B8A2F58A0FC1}" srcOrd="0" destOrd="0" parTransId="{DB8720F3-42CB-43A5-8966-B92806B0AACE}" sibTransId="{A462A14A-C644-4E37-9615-E05F192BB7CE}"/>
    <dgm:cxn modelId="{45BF6828-A1FC-41B5-AAAA-53E904127BEA}" type="presOf" srcId="{D6003520-72B8-43EA-8A03-AB0CDB46D32A}" destId="{EEBD376D-0EDB-40DF-AFCC-04D4CECBD4EB}" srcOrd="1" destOrd="1" presId="urn:microsoft.com/office/officeart/2005/8/layout/cycle8"/>
    <dgm:cxn modelId="{B3D38D5B-9157-430F-AD71-20C6CBDAAAED}" type="presOf" srcId="{E7593342-2913-485D-9DC2-DD9B3A756166}" destId="{C299A6D0-AF18-4BC6-B4CB-43459EF7A2A6}" srcOrd="1" destOrd="1" presId="urn:microsoft.com/office/officeart/2005/8/layout/cycle8"/>
    <dgm:cxn modelId="{34C52D61-7D30-40A4-85C4-E06C5760126E}" type="presOf" srcId="{C24D11F0-AD9D-431C-9C9A-F44D2EA0F4CC}" destId="{585D2CA2-DA61-4D9B-8A99-3FD888663E52}" srcOrd="0" destOrd="1" presId="urn:microsoft.com/office/officeart/2005/8/layout/cycle8"/>
    <dgm:cxn modelId="{5C5F5562-AFFB-44A8-9C2E-E6346C43156C}" type="presOf" srcId="{36A9F12B-627B-4A67-B691-B8A2F58A0FC1}" destId="{ECA7027A-201D-4997-819D-EDCE5C017D7C}" srcOrd="1" destOrd="1" presId="urn:microsoft.com/office/officeart/2005/8/layout/cycle8"/>
    <dgm:cxn modelId="{D184A143-24F2-4DA2-B486-69BEF3FA2B6C}" srcId="{14DBA935-8B9A-4C25-840E-4EBBC89CA6F8}" destId="{8A9B56CF-B187-4538-886B-94319E089564}" srcOrd="3" destOrd="0" parTransId="{0D883602-D656-46F9-804E-576E47D4A398}" sibTransId="{F5E99C64-ED87-4A90-8E2D-591A89654C6C}"/>
    <dgm:cxn modelId="{83E0DF7D-5E27-42DA-9E2B-30BC3DE7145A}" type="presOf" srcId="{49AEC8E7-3189-49B4-AA0A-3E8BC84774E2}" destId="{585D2CA2-DA61-4D9B-8A99-3FD888663E52}" srcOrd="0" destOrd="0" presId="urn:microsoft.com/office/officeart/2005/8/layout/cycle8"/>
    <dgm:cxn modelId="{14FC487E-5C06-4F37-9AF6-8744A21D2905}" type="presOf" srcId="{14DBA935-8B9A-4C25-840E-4EBBC89CA6F8}" destId="{C087A053-2948-4D9F-AE7C-8D6B0E3BAEB4}" srcOrd="0" destOrd="0" presId="urn:microsoft.com/office/officeart/2005/8/layout/cycle8"/>
    <dgm:cxn modelId="{BDE04392-5FB5-47E1-9FAD-CCF13D2993CE}" type="presOf" srcId="{49AEC8E7-3189-49B4-AA0A-3E8BC84774E2}" destId="{59427AEC-9998-4601-BFC5-B1FA4CE8E6CD}" srcOrd="1" destOrd="0" presId="urn:microsoft.com/office/officeart/2005/8/layout/cycle8"/>
    <dgm:cxn modelId="{8472DD93-A917-47F8-9D3C-1C861D4E7343}" srcId="{14DBA935-8B9A-4C25-840E-4EBBC89CA6F8}" destId="{480F882D-4741-4C54-8D9D-E731D3576921}" srcOrd="0" destOrd="0" parTransId="{E6F0BD13-D56B-4BEB-BC96-88A470C57AE8}" sibTransId="{E48EDF3A-6195-44B3-A59F-0FB3EA383EB1}"/>
    <dgm:cxn modelId="{12B99C96-7BBD-41CE-A21E-5F0E8CBB17FB}" type="presOf" srcId="{C24D11F0-AD9D-431C-9C9A-F44D2EA0F4CC}" destId="{59427AEC-9998-4601-BFC5-B1FA4CE8E6CD}" srcOrd="1" destOrd="1" presId="urn:microsoft.com/office/officeart/2005/8/layout/cycle8"/>
    <dgm:cxn modelId="{535E93A0-C957-4B09-8940-59EE61A8B3F2}" srcId="{14DBA935-8B9A-4C25-840E-4EBBC89CA6F8}" destId="{27FD038D-4391-410D-AAAD-559EF6C9A7F7}" srcOrd="1" destOrd="0" parTransId="{30861053-82A6-41B6-BA0D-07BC7260BE6A}" sibTransId="{3B9911FF-05EB-4913-969A-31F2EDC362DF}"/>
    <dgm:cxn modelId="{845B2EA1-6182-4466-8FB2-F34926CE2A42}" srcId="{14DBA935-8B9A-4C25-840E-4EBBC89CA6F8}" destId="{49AEC8E7-3189-49B4-AA0A-3E8BC84774E2}" srcOrd="2" destOrd="0" parTransId="{E60C892A-4B61-46F3-B1B9-B446FCB7461C}" sibTransId="{76223CE2-A706-4706-B15F-AE838647C0C7}"/>
    <dgm:cxn modelId="{DCDB3CA6-7C61-485B-AF0B-0BA34C0E6872}" type="presOf" srcId="{480F882D-4741-4C54-8D9D-E731D3576921}" destId="{ECA7027A-201D-4997-819D-EDCE5C017D7C}" srcOrd="1" destOrd="0" presId="urn:microsoft.com/office/officeart/2005/8/layout/cycle8"/>
    <dgm:cxn modelId="{8B1A87BC-B43C-4034-886D-C0E4479CB8BD}" type="presOf" srcId="{D6003520-72B8-43EA-8A03-AB0CDB46D32A}" destId="{E80F3AB6-7E03-4411-9B03-1045680AFC00}" srcOrd="0" destOrd="1" presId="urn:microsoft.com/office/officeart/2005/8/layout/cycle8"/>
    <dgm:cxn modelId="{B318A0C7-6EE8-4253-9009-95FB8A6F6A6E}" type="presOf" srcId="{8A9B56CF-B187-4538-886B-94319E089564}" destId="{8C149085-E530-4D10-9CA6-767813B855A8}" srcOrd="0" destOrd="0" presId="urn:microsoft.com/office/officeart/2005/8/layout/cycle8"/>
    <dgm:cxn modelId="{7052CDD7-27F0-4C39-A46C-CDF42E4508E3}" type="presOf" srcId="{8A9B56CF-B187-4538-886B-94319E089564}" destId="{C299A6D0-AF18-4BC6-B4CB-43459EF7A2A6}" srcOrd="1" destOrd="0" presId="urn:microsoft.com/office/officeart/2005/8/layout/cycle8"/>
    <dgm:cxn modelId="{EF8007DC-52A7-4FE7-97C5-20D490603045}" type="presOf" srcId="{E7593342-2913-485D-9DC2-DD9B3A756166}" destId="{8C149085-E530-4D10-9CA6-767813B855A8}" srcOrd="0" destOrd="1" presId="urn:microsoft.com/office/officeart/2005/8/layout/cycle8"/>
    <dgm:cxn modelId="{959A7EE1-E4AE-4B89-9E16-1D469A323E2C}" type="presOf" srcId="{27FD038D-4391-410D-AAAD-559EF6C9A7F7}" destId="{E80F3AB6-7E03-4411-9B03-1045680AFC00}" srcOrd="0" destOrd="0" presId="urn:microsoft.com/office/officeart/2005/8/layout/cycle8"/>
    <dgm:cxn modelId="{1D5B9DED-D267-4846-A023-B4B968CD609F}" srcId="{49AEC8E7-3189-49B4-AA0A-3E8BC84774E2}" destId="{C24D11F0-AD9D-431C-9C9A-F44D2EA0F4CC}" srcOrd="0" destOrd="0" parTransId="{A07208C3-DD2B-41F2-AC70-55D531C515CB}" sibTransId="{4112017B-178E-4187-8397-12AE461CCD6C}"/>
    <dgm:cxn modelId="{A323A4EF-7061-4B05-B9E1-068F79A0AAFE}" type="presOf" srcId="{480F882D-4741-4C54-8D9D-E731D3576921}" destId="{D70C9B74-1A28-4868-B024-6A3C097D80E3}" srcOrd="0" destOrd="0" presId="urn:microsoft.com/office/officeart/2005/8/layout/cycle8"/>
    <dgm:cxn modelId="{18F7BAFD-7129-4B4C-86B1-BE9512269A07}" srcId="{27FD038D-4391-410D-AAAD-559EF6C9A7F7}" destId="{D6003520-72B8-43EA-8A03-AB0CDB46D32A}" srcOrd="0" destOrd="0" parTransId="{A787B0AE-E35B-4986-976C-D43D04E68148}" sibTransId="{4B345311-E3D3-4D4C-B5A4-24BD0AC2602E}"/>
    <dgm:cxn modelId="{7BCB84C2-30CC-4CE7-98A8-2AA4D9CF1635}" type="presParOf" srcId="{C087A053-2948-4D9F-AE7C-8D6B0E3BAEB4}" destId="{D70C9B74-1A28-4868-B024-6A3C097D80E3}" srcOrd="0" destOrd="0" presId="urn:microsoft.com/office/officeart/2005/8/layout/cycle8"/>
    <dgm:cxn modelId="{5F3EE65C-F877-4AA6-B95F-F5BD674C5AEE}" type="presParOf" srcId="{C087A053-2948-4D9F-AE7C-8D6B0E3BAEB4}" destId="{66668B65-A3E4-4381-9F54-F36C2C73FCAF}" srcOrd="1" destOrd="0" presId="urn:microsoft.com/office/officeart/2005/8/layout/cycle8"/>
    <dgm:cxn modelId="{96B2BAF9-3390-4DC5-9013-3171372756B5}" type="presParOf" srcId="{C087A053-2948-4D9F-AE7C-8D6B0E3BAEB4}" destId="{A41E91BE-8D30-4EB0-9CEE-81B85EF1C907}" srcOrd="2" destOrd="0" presId="urn:microsoft.com/office/officeart/2005/8/layout/cycle8"/>
    <dgm:cxn modelId="{0F64748A-613C-4033-BD44-2993DF4D4E16}" type="presParOf" srcId="{C087A053-2948-4D9F-AE7C-8D6B0E3BAEB4}" destId="{ECA7027A-201D-4997-819D-EDCE5C017D7C}" srcOrd="3" destOrd="0" presId="urn:microsoft.com/office/officeart/2005/8/layout/cycle8"/>
    <dgm:cxn modelId="{E110C160-2357-4350-9DE1-3DCAE287A290}" type="presParOf" srcId="{C087A053-2948-4D9F-AE7C-8D6B0E3BAEB4}" destId="{E80F3AB6-7E03-4411-9B03-1045680AFC00}" srcOrd="4" destOrd="0" presId="urn:microsoft.com/office/officeart/2005/8/layout/cycle8"/>
    <dgm:cxn modelId="{6844B925-20AA-4FEC-A172-0833FA21D9BB}" type="presParOf" srcId="{C087A053-2948-4D9F-AE7C-8D6B0E3BAEB4}" destId="{BE2C73EF-AD41-4705-A349-688BD122A153}" srcOrd="5" destOrd="0" presId="urn:microsoft.com/office/officeart/2005/8/layout/cycle8"/>
    <dgm:cxn modelId="{92048B75-B11B-40A3-B8CD-61696CA77EF5}" type="presParOf" srcId="{C087A053-2948-4D9F-AE7C-8D6B0E3BAEB4}" destId="{85A8DCAD-AFD8-4707-9875-D215762B5493}" srcOrd="6" destOrd="0" presId="urn:microsoft.com/office/officeart/2005/8/layout/cycle8"/>
    <dgm:cxn modelId="{36D3739F-CFED-410B-AC2C-F7CD54349537}" type="presParOf" srcId="{C087A053-2948-4D9F-AE7C-8D6B0E3BAEB4}" destId="{EEBD376D-0EDB-40DF-AFCC-04D4CECBD4EB}" srcOrd="7" destOrd="0" presId="urn:microsoft.com/office/officeart/2005/8/layout/cycle8"/>
    <dgm:cxn modelId="{7BE0B5DD-8F3A-4E64-B894-9725B616D9BF}" type="presParOf" srcId="{C087A053-2948-4D9F-AE7C-8D6B0E3BAEB4}" destId="{585D2CA2-DA61-4D9B-8A99-3FD888663E52}" srcOrd="8" destOrd="0" presId="urn:microsoft.com/office/officeart/2005/8/layout/cycle8"/>
    <dgm:cxn modelId="{D74FDFA6-DCA9-402D-B2E4-03199FF1563A}" type="presParOf" srcId="{C087A053-2948-4D9F-AE7C-8D6B0E3BAEB4}" destId="{B5554734-0BA8-4059-8BAC-C78B31327223}" srcOrd="9" destOrd="0" presId="urn:microsoft.com/office/officeart/2005/8/layout/cycle8"/>
    <dgm:cxn modelId="{6BAFFAE1-F261-408E-8C32-E63FF541B244}" type="presParOf" srcId="{C087A053-2948-4D9F-AE7C-8D6B0E3BAEB4}" destId="{7567D474-999C-470B-BD21-4F682669949C}" srcOrd="10" destOrd="0" presId="urn:microsoft.com/office/officeart/2005/8/layout/cycle8"/>
    <dgm:cxn modelId="{93A7400D-4776-4445-8700-6515E6E73B63}" type="presParOf" srcId="{C087A053-2948-4D9F-AE7C-8D6B0E3BAEB4}" destId="{59427AEC-9998-4601-BFC5-B1FA4CE8E6CD}" srcOrd="11" destOrd="0" presId="urn:microsoft.com/office/officeart/2005/8/layout/cycle8"/>
    <dgm:cxn modelId="{D92D1B9C-0F8F-4A78-981B-B117FDF14336}" type="presParOf" srcId="{C087A053-2948-4D9F-AE7C-8D6B0E3BAEB4}" destId="{8C149085-E530-4D10-9CA6-767813B855A8}" srcOrd="12" destOrd="0" presId="urn:microsoft.com/office/officeart/2005/8/layout/cycle8"/>
    <dgm:cxn modelId="{812A7A40-9858-49F9-989C-472B5061483C}" type="presParOf" srcId="{C087A053-2948-4D9F-AE7C-8D6B0E3BAEB4}" destId="{F3AFDD45-3930-4D48-87B5-F95A19CC3B2E}" srcOrd="13" destOrd="0" presId="urn:microsoft.com/office/officeart/2005/8/layout/cycle8"/>
    <dgm:cxn modelId="{545D6F8D-A7F9-4838-814B-1DE950A9EA57}" type="presParOf" srcId="{C087A053-2948-4D9F-AE7C-8D6B0E3BAEB4}" destId="{A0B1BBEC-BFBB-486A-A485-4BF950549BE5}" srcOrd="14" destOrd="0" presId="urn:microsoft.com/office/officeart/2005/8/layout/cycle8"/>
    <dgm:cxn modelId="{4B6F8264-CDE8-4CB5-A8A9-001B28513DD1}" type="presParOf" srcId="{C087A053-2948-4D9F-AE7C-8D6B0E3BAEB4}" destId="{C299A6D0-AF18-4BC6-B4CB-43459EF7A2A6}" srcOrd="15" destOrd="0" presId="urn:microsoft.com/office/officeart/2005/8/layout/cycle8"/>
    <dgm:cxn modelId="{AA6CED3C-CF00-4F01-91DB-2ADE21B82A95}" type="presParOf" srcId="{C087A053-2948-4D9F-AE7C-8D6B0E3BAEB4}" destId="{E7284B73-8940-4562-90CA-5615F8ADA1CA}" srcOrd="16" destOrd="0" presId="urn:microsoft.com/office/officeart/2005/8/layout/cycle8"/>
    <dgm:cxn modelId="{176E3323-7759-41CD-8AA6-7BE4349D17E1}" type="presParOf" srcId="{C087A053-2948-4D9F-AE7C-8D6B0E3BAEB4}" destId="{2D5A6153-2911-4492-9FD0-85138F4047E9}" srcOrd="17" destOrd="0" presId="urn:microsoft.com/office/officeart/2005/8/layout/cycle8"/>
    <dgm:cxn modelId="{FB79565A-08B6-4E11-B91D-4CA3859098FA}" type="presParOf" srcId="{C087A053-2948-4D9F-AE7C-8D6B0E3BAEB4}" destId="{5D536D91-10E2-482C-BF8C-EC47149323D6}" srcOrd="18" destOrd="0" presId="urn:microsoft.com/office/officeart/2005/8/layout/cycle8"/>
    <dgm:cxn modelId="{31CABCEC-3227-48E7-B5D3-CA192CC6E642}" type="presParOf" srcId="{C087A053-2948-4D9F-AE7C-8D6B0E3BAEB4}" destId="{C408416E-B8D7-4C89-AA4C-147E45A95FB6}" srcOrd="19" destOrd="0" presId="urn:microsoft.com/office/officeart/2005/8/layout/cycle8"/>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DBA935-8B9A-4C25-840E-4EBBC89CA6F8}" type="doc">
      <dgm:prSet loTypeId="urn:microsoft.com/office/officeart/2005/8/layout/cycle8" loCatId="cycle" qsTypeId="urn:microsoft.com/office/officeart/2005/8/quickstyle/simple1" qsCatId="simple" csTypeId="urn:microsoft.com/office/officeart/2005/8/colors/accent1_2" csCatId="accent1" phldr="1"/>
      <dgm:spPr/>
    </dgm:pt>
    <dgm:pt modelId="{480F882D-4741-4C54-8D9D-E731D3576921}">
      <dgm:prSet phldrT="[Text]" custT="1"/>
      <dgm:spPr/>
      <dgm:t>
        <a:bodyPr/>
        <a:lstStyle/>
        <a:p>
          <a:pPr algn="ctr"/>
          <a:r>
            <a:rPr lang="en-GB" sz="2000" dirty="0">
              <a:latin typeface="Arial" panose="020B0604020202020204" pitchFamily="34" charset="0"/>
              <a:cs typeface="Arial" panose="020B0604020202020204" pitchFamily="34" charset="0"/>
            </a:rPr>
            <a:t>PLAN</a:t>
          </a:r>
        </a:p>
      </dgm:t>
    </dgm:pt>
    <dgm:pt modelId="{E6F0BD13-D56B-4BEB-BC96-88A470C57AE8}" type="par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E48EDF3A-6195-44B3-A59F-0FB3EA383EB1}" type="sibTrans" cxnId="{8472DD93-A917-47F8-9D3C-1C861D4E7343}">
      <dgm:prSet/>
      <dgm:spPr/>
      <dgm:t>
        <a:bodyPr/>
        <a:lstStyle/>
        <a:p>
          <a:pPr algn="ctr"/>
          <a:endParaRPr lang="en-GB" sz="2000">
            <a:latin typeface="Arial" panose="020B0604020202020204" pitchFamily="34" charset="0"/>
            <a:cs typeface="Arial" panose="020B0604020202020204" pitchFamily="34" charset="0"/>
          </a:endParaRPr>
        </a:p>
      </dgm:t>
    </dgm:pt>
    <dgm:pt modelId="{27FD038D-4391-410D-AAAD-559EF6C9A7F7}">
      <dgm:prSet phldrT="[Text]" custT="1"/>
      <dgm:spPr/>
      <dgm:t>
        <a:bodyPr/>
        <a:lstStyle/>
        <a:p>
          <a:pPr algn="ctr"/>
          <a:r>
            <a:rPr lang="en-GB" sz="2000" dirty="0">
              <a:latin typeface="Arial" panose="020B0604020202020204" pitchFamily="34" charset="0"/>
              <a:cs typeface="Arial" panose="020B0604020202020204" pitchFamily="34" charset="0"/>
            </a:rPr>
            <a:t>DO</a:t>
          </a:r>
        </a:p>
      </dgm:t>
    </dgm:pt>
    <dgm:pt modelId="{30861053-82A6-41B6-BA0D-07BC7260BE6A}" type="par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3B9911FF-05EB-4913-969A-31F2EDC362DF}" type="sibTrans" cxnId="{535E93A0-C957-4B09-8940-59EE61A8B3F2}">
      <dgm:prSet/>
      <dgm:spPr/>
      <dgm:t>
        <a:bodyPr/>
        <a:lstStyle/>
        <a:p>
          <a:pPr algn="ctr"/>
          <a:endParaRPr lang="en-GB" sz="2000">
            <a:latin typeface="Arial" panose="020B0604020202020204" pitchFamily="34" charset="0"/>
            <a:cs typeface="Arial" panose="020B0604020202020204" pitchFamily="34" charset="0"/>
          </a:endParaRPr>
        </a:p>
      </dgm:t>
    </dgm:pt>
    <dgm:pt modelId="{49AEC8E7-3189-49B4-AA0A-3E8BC84774E2}">
      <dgm:prSet phldrT="[Text]" custT="1"/>
      <dgm:spPr/>
      <dgm:t>
        <a:bodyPr/>
        <a:lstStyle/>
        <a:p>
          <a:pPr algn="ctr"/>
          <a:r>
            <a:rPr lang="en-GB" sz="2000" dirty="0">
              <a:latin typeface="Arial" panose="020B0604020202020204" pitchFamily="34" charset="0"/>
              <a:cs typeface="Arial" panose="020B0604020202020204" pitchFamily="34" charset="0"/>
            </a:rPr>
            <a:t>STUDY</a:t>
          </a:r>
        </a:p>
      </dgm:t>
    </dgm:pt>
    <dgm:pt modelId="{E60C892A-4B61-46F3-B1B9-B446FCB7461C}" type="par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76223CE2-A706-4706-B15F-AE838647C0C7}" type="sibTrans" cxnId="{845B2EA1-6182-4466-8FB2-F34926CE2A42}">
      <dgm:prSet/>
      <dgm:spPr/>
      <dgm:t>
        <a:bodyPr/>
        <a:lstStyle/>
        <a:p>
          <a:pPr algn="ctr"/>
          <a:endParaRPr lang="en-GB" sz="2000">
            <a:latin typeface="Arial" panose="020B0604020202020204" pitchFamily="34" charset="0"/>
            <a:cs typeface="Arial" panose="020B0604020202020204" pitchFamily="34" charset="0"/>
          </a:endParaRPr>
        </a:p>
      </dgm:t>
    </dgm:pt>
    <dgm:pt modelId="{8A9B56CF-B187-4538-886B-94319E089564}">
      <dgm:prSet phldrT="[Text]" custT="1"/>
      <dgm:spPr/>
      <dgm:t>
        <a:bodyPr/>
        <a:lstStyle/>
        <a:p>
          <a:pPr algn="ctr"/>
          <a:r>
            <a:rPr lang="en-GB" sz="2000" dirty="0">
              <a:latin typeface="Arial" panose="020B0604020202020204" pitchFamily="34" charset="0"/>
              <a:cs typeface="Arial" panose="020B0604020202020204" pitchFamily="34" charset="0"/>
            </a:rPr>
            <a:t>ACT</a:t>
          </a:r>
        </a:p>
      </dgm:t>
    </dgm:pt>
    <dgm:pt modelId="{0D883602-D656-46F9-804E-576E47D4A398}" type="par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F5E99C64-ED87-4A90-8E2D-591A89654C6C}" type="sibTrans" cxnId="{D184A143-24F2-4DA2-B486-69BEF3FA2B6C}">
      <dgm:prSet/>
      <dgm:spPr/>
      <dgm:t>
        <a:bodyPr/>
        <a:lstStyle/>
        <a:p>
          <a:pPr algn="ctr"/>
          <a:endParaRPr lang="en-GB" sz="2000">
            <a:latin typeface="Arial" panose="020B0604020202020204" pitchFamily="34" charset="0"/>
            <a:cs typeface="Arial" panose="020B0604020202020204" pitchFamily="34" charset="0"/>
          </a:endParaRPr>
        </a:p>
      </dgm:t>
    </dgm:pt>
    <dgm:pt modelId="{36A9F12B-627B-4A67-B691-B8A2F58A0FC1}">
      <dgm:prSet phldrT="[Text]" custT="1"/>
      <dgm:spPr/>
      <dgm:t>
        <a:bodyPr/>
        <a:lstStyle/>
        <a:p>
          <a:pPr algn="ctr"/>
          <a:r>
            <a:rPr lang="en-GB" sz="2000" dirty="0">
              <a:latin typeface="Arial" panose="020B0604020202020204" pitchFamily="34" charset="0"/>
              <a:cs typeface="Arial" panose="020B0604020202020204" pitchFamily="34" charset="0"/>
            </a:rPr>
            <a:t>Gain feedback from ward nursing staff</a:t>
          </a:r>
        </a:p>
      </dgm:t>
    </dgm:pt>
    <dgm:pt modelId="{DB8720F3-42CB-43A5-8966-B92806B0AACE}" type="par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A462A14A-C644-4E37-9615-E05F192BB7CE}" type="sibTrans" cxnId="{A6275B1C-F126-4A2F-8C5D-2AD902983B27}">
      <dgm:prSet/>
      <dgm:spPr/>
      <dgm:t>
        <a:bodyPr/>
        <a:lstStyle/>
        <a:p>
          <a:pPr algn="ctr"/>
          <a:endParaRPr lang="en-GB" sz="2000">
            <a:latin typeface="Arial" panose="020B0604020202020204" pitchFamily="34" charset="0"/>
            <a:cs typeface="Arial" panose="020B0604020202020204" pitchFamily="34" charset="0"/>
          </a:endParaRPr>
        </a:p>
      </dgm:t>
    </dgm:pt>
    <dgm:pt modelId="{D6003520-72B8-43EA-8A03-AB0CDB46D32A}">
      <dgm:prSet phldrT="[Text]" custT="1"/>
      <dgm:spPr/>
      <dgm:t>
        <a:bodyPr/>
        <a:lstStyle/>
        <a:p>
          <a:pPr algn="ctr"/>
          <a:r>
            <a:rPr lang="en-GB" sz="2000" dirty="0">
              <a:latin typeface="Arial" panose="020B0604020202020204" pitchFamily="34" charset="0"/>
              <a:cs typeface="Arial" panose="020B0604020202020204" pitchFamily="34" charset="0"/>
            </a:rPr>
            <a:t>Questionnaire sent to 20 ward nurses</a:t>
          </a:r>
        </a:p>
      </dgm:t>
    </dgm:pt>
    <dgm:pt modelId="{A787B0AE-E35B-4986-976C-D43D04E68148}" type="par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4B345311-E3D3-4D4C-B5A4-24BD0AC2602E}" type="sibTrans" cxnId="{18F7BAFD-7129-4B4C-86B1-BE9512269A07}">
      <dgm:prSet/>
      <dgm:spPr/>
      <dgm:t>
        <a:bodyPr/>
        <a:lstStyle/>
        <a:p>
          <a:pPr algn="ctr"/>
          <a:endParaRPr lang="en-GB" sz="2000">
            <a:latin typeface="Arial" panose="020B0604020202020204" pitchFamily="34" charset="0"/>
            <a:cs typeface="Arial" panose="020B0604020202020204" pitchFamily="34" charset="0"/>
          </a:endParaRPr>
        </a:p>
      </dgm:t>
    </dgm:pt>
    <dgm:pt modelId="{C24D11F0-AD9D-431C-9C9A-F44D2EA0F4CC}">
      <dgm:prSet phldrT="[Text]" custT="1"/>
      <dgm:spPr/>
      <dgm:t>
        <a:bodyPr/>
        <a:lstStyle/>
        <a:p>
          <a:pPr algn="ctr"/>
          <a:r>
            <a:rPr lang="en-GB" sz="2000" dirty="0">
              <a:latin typeface="Arial" panose="020B0604020202020204" pitchFamily="34" charset="0"/>
              <a:cs typeface="Arial" panose="020B0604020202020204" pitchFamily="34" charset="0"/>
            </a:rPr>
            <a:t>Review feedback</a:t>
          </a:r>
        </a:p>
      </dgm:t>
    </dgm:pt>
    <dgm:pt modelId="{A07208C3-DD2B-41F2-AC70-55D531C515CB}" type="par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4112017B-178E-4187-8397-12AE461CCD6C}" type="sibTrans" cxnId="{1D5B9DED-D267-4846-A023-B4B968CD609F}">
      <dgm:prSet/>
      <dgm:spPr/>
      <dgm:t>
        <a:bodyPr/>
        <a:lstStyle/>
        <a:p>
          <a:pPr algn="ctr"/>
          <a:endParaRPr lang="en-GB" sz="2000">
            <a:latin typeface="Arial" panose="020B0604020202020204" pitchFamily="34" charset="0"/>
            <a:cs typeface="Arial" panose="020B0604020202020204" pitchFamily="34" charset="0"/>
          </a:endParaRPr>
        </a:p>
      </dgm:t>
    </dgm:pt>
    <dgm:pt modelId="{E7593342-2913-485D-9DC2-DD9B3A756166}">
      <dgm:prSet phldrT="[Text]" custT="1"/>
      <dgm:spPr/>
      <dgm:t>
        <a:bodyPr/>
        <a:lstStyle/>
        <a:p>
          <a:pPr algn="ctr"/>
          <a:r>
            <a:rPr lang="en-GB" sz="2000" dirty="0">
              <a:latin typeface="Arial" panose="020B0604020202020204" pitchFamily="34" charset="0"/>
              <a:cs typeface="Arial" panose="020B0604020202020204" pitchFamily="34" charset="0"/>
            </a:rPr>
            <a:t>Create ongoing care record</a:t>
          </a:r>
        </a:p>
      </dgm:t>
    </dgm:pt>
    <dgm:pt modelId="{D7947F26-6F7B-47E7-A8CE-7A1152788367}" type="par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A4C55159-3A8F-4919-9ED1-DC916C166998}" type="sibTrans" cxnId="{3DC26819-4E40-4EB0-8A71-A59974B4E842}">
      <dgm:prSet/>
      <dgm:spPr/>
      <dgm:t>
        <a:bodyPr/>
        <a:lstStyle/>
        <a:p>
          <a:pPr algn="ctr"/>
          <a:endParaRPr lang="en-GB" sz="2000">
            <a:latin typeface="Arial" panose="020B0604020202020204" pitchFamily="34" charset="0"/>
            <a:cs typeface="Arial" panose="020B0604020202020204" pitchFamily="34" charset="0"/>
          </a:endParaRPr>
        </a:p>
      </dgm:t>
    </dgm:pt>
    <dgm:pt modelId="{C087A053-2948-4D9F-AE7C-8D6B0E3BAEB4}" type="pres">
      <dgm:prSet presAssocID="{14DBA935-8B9A-4C25-840E-4EBBC89CA6F8}" presName="compositeShape" presStyleCnt="0">
        <dgm:presLayoutVars>
          <dgm:chMax val="7"/>
          <dgm:dir/>
          <dgm:resizeHandles val="exact"/>
        </dgm:presLayoutVars>
      </dgm:prSet>
      <dgm:spPr/>
    </dgm:pt>
    <dgm:pt modelId="{D70C9B74-1A28-4868-B024-6A3C097D80E3}" type="pres">
      <dgm:prSet presAssocID="{14DBA935-8B9A-4C25-840E-4EBBC89CA6F8}" presName="wedge1" presStyleLbl="node1" presStyleIdx="0" presStyleCnt="4"/>
      <dgm:spPr/>
    </dgm:pt>
    <dgm:pt modelId="{66668B65-A3E4-4381-9F54-F36C2C73FCAF}" type="pres">
      <dgm:prSet presAssocID="{14DBA935-8B9A-4C25-840E-4EBBC89CA6F8}" presName="dummy1a" presStyleCnt="0"/>
      <dgm:spPr/>
    </dgm:pt>
    <dgm:pt modelId="{A41E91BE-8D30-4EB0-9CEE-81B85EF1C907}" type="pres">
      <dgm:prSet presAssocID="{14DBA935-8B9A-4C25-840E-4EBBC89CA6F8}" presName="dummy1b" presStyleCnt="0"/>
      <dgm:spPr/>
    </dgm:pt>
    <dgm:pt modelId="{ECA7027A-201D-4997-819D-EDCE5C017D7C}" type="pres">
      <dgm:prSet presAssocID="{14DBA935-8B9A-4C25-840E-4EBBC89CA6F8}" presName="wedge1Tx" presStyleLbl="node1" presStyleIdx="0" presStyleCnt="4">
        <dgm:presLayoutVars>
          <dgm:chMax val="0"/>
          <dgm:chPref val="0"/>
          <dgm:bulletEnabled val="1"/>
        </dgm:presLayoutVars>
      </dgm:prSet>
      <dgm:spPr/>
    </dgm:pt>
    <dgm:pt modelId="{E80F3AB6-7E03-4411-9B03-1045680AFC00}" type="pres">
      <dgm:prSet presAssocID="{14DBA935-8B9A-4C25-840E-4EBBC89CA6F8}" presName="wedge2" presStyleLbl="node1" presStyleIdx="1" presStyleCnt="4"/>
      <dgm:spPr/>
    </dgm:pt>
    <dgm:pt modelId="{BE2C73EF-AD41-4705-A349-688BD122A153}" type="pres">
      <dgm:prSet presAssocID="{14DBA935-8B9A-4C25-840E-4EBBC89CA6F8}" presName="dummy2a" presStyleCnt="0"/>
      <dgm:spPr/>
    </dgm:pt>
    <dgm:pt modelId="{85A8DCAD-AFD8-4707-9875-D215762B5493}" type="pres">
      <dgm:prSet presAssocID="{14DBA935-8B9A-4C25-840E-4EBBC89CA6F8}" presName="dummy2b" presStyleCnt="0"/>
      <dgm:spPr/>
    </dgm:pt>
    <dgm:pt modelId="{EEBD376D-0EDB-40DF-AFCC-04D4CECBD4EB}" type="pres">
      <dgm:prSet presAssocID="{14DBA935-8B9A-4C25-840E-4EBBC89CA6F8}" presName="wedge2Tx" presStyleLbl="node1" presStyleIdx="1" presStyleCnt="4">
        <dgm:presLayoutVars>
          <dgm:chMax val="0"/>
          <dgm:chPref val="0"/>
          <dgm:bulletEnabled val="1"/>
        </dgm:presLayoutVars>
      </dgm:prSet>
      <dgm:spPr/>
    </dgm:pt>
    <dgm:pt modelId="{585D2CA2-DA61-4D9B-8A99-3FD888663E52}" type="pres">
      <dgm:prSet presAssocID="{14DBA935-8B9A-4C25-840E-4EBBC89CA6F8}" presName="wedge3" presStyleLbl="node1" presStyleIdx="2" presStyleCnt="4"/>
      <dgm:spPr/>
    </dgm:pt>
    <dgm:pt modelId="{B5554734-0BA8-4059-8BAC-C78B31327223}" type="pres">
      <dgm:prSet presAssocID="{14DBA935-8B9A-4C25-840E-4EBBC89CA6F8}" presName="dummy3a" presStyleCnt="0"/>
      <dgm:spPr/>
    </dgm:pt>
    <dgm:pt modelId="{7567D474-999C-470B-BD21-4F682669949C}" type="pres">
      <dgm:prSet presAssocID="{14DBA935-8B9A-4C25-840E-4EBBC89CA6F8}" presName="dummy3b" presStyleCnt="0"/>
      <dgm:spPr/>
    </dgm:pt>
    <dgm:pt modelId="{59427AEC-9998-4601-BFC5-B1FA4CE8E6CD}" type="pres">
      <dgm:prSet presAssocID="{14DBA935-8B9A-4C25-840E-4EBBC89CA6F8}" presName="wedge3Tx" presStyleLbl="node1" presStyleIdx="2" presStyleCnt="4">
        <dgm:presLayoutVars>
          <dgm:chMax val="0"/>
          <dgm:chPref val="0"/>
          <dgm:bulletEnabled val="1"/>
        </dgm:presLayoutVars>
      </dgm:prSet>
      <dgm:spPr/>
    </dgm:pt>
    <dgm:pt modelId="{8C149085-E530-4D10-9CA6-767813B855A8}" type="pres">
      <dgm:prSet presAssocID="{14DBA935-8B9A-4C25-840E-4EBBC89CA6F8}" presName="wedge4" presStyleLbl="node1" presStyleIdx="3" presStyleCnt="4"/>
      <dgm:spPr/>
    </dgm:pt>
    <dgm:pt modelId="{F3AFDD45-3930-4D48-87B5-F95A19CC3B2E}" type="pres">
      <dgm:prSet presAssocID="{14DBA935-8B9A-4C25-840E-4EBBC89CA6F8}" presName="dummy4a" presStyleCnt="0"/>
      <dgm:spPr/>
    </dgm:pt>
    <dgm:pt modelId="{A0B1BBEC-BFBB-486A-A485-4BF950549BE5}" type="pres">
      <dgm:prSet presAssocID="{14DBA935-8B9A-4C25-840E-4EBBC89CA6F8}" presName="dummy4b" presStyleCnt="0"/>
      <dgm:spPr/>
    </dgm:pt>
    <dgm:pt modelId="{C299A6D0-AF18-4BC6-B4CB-43459EF7A2A6}" type="pres">
      <dgm:prSet presAssocID="{14DBA935-8B9A-4C25-840E-4EBBC89CA6F8}" presName="wedge4Tx" presStyleLbl="node1" presStyleIdx="3" presStyleCnt="4">
        <dgm:presLayoutVars>
          <dgm:chMax val="0"/>
          <dgm:chPref val="0"/>
          <dgm:bulletEnabled val="1"/>
        </dgm:presLayoutVars>
      </dgm:prSet>
      <dgm:spPr/>
    </dgm:pt>
    <dgm:pt modelId="{E7284B73-8940-4562-90CA-5615F8ADA1CA}" type="pres">
      <dgm:prSet presAssocID="{E48EDF3A-6195-44B3-A59F-0FB3EA383EB1}" presName="arrowWedge1" presStyleLbl="fgSibTrans2D1" presStyleIdx="0" presStyleCnt="4"/>
      <dgm:spPr/>
    </dgm:pt>
    <dgm:pt modelId="{2D5A6153-2911-4492-9FD0-85138F4047E9}" type="pres">
      <dgm:prSet presAssocID="{3B9911FF-05EB-4913-969A-31F2EDC362DF}" presName="arrowWedge2" presStyleLbl="fgSibTrans2D1" presStyleIdx="1" presStyleCnt="4"/>
      <dgm:spPr/>
    </dgm:pt>
    <dgm:pt modelId="{5D536D91-10E2-482C-BF8C-EC47149323D6}" type="pres">
      <dgm:prSet presAssocID="{76223CE2-A706-4706-B15F-AE838647C0C7}" presName="arrowWedge3" presStyleLbl="fgSibTrans2D1" presStyleIdx="2" presStyleCnt="4"/>
      <dgm:spPr/>
    </dgm:pt>
    <dgm:pt modelId="{C408416E-B8D7-4C89-AA4C-147E45A95FB6}" type="pres">
      <dgm:prSet presAssocID="{F5E99C64-ED87-4A90-8E2D-591A89654C6C}" presName="arrowWedge4" presStyleLbl="fgSibTrans2D1" presStyleIdx="3" presStyleCnt="4"/>
      <dgm:spPr/>
    </dgm:pt>
  </dgm:ptLst>
  <dgm:cxnLst>
    <dgm:cxn modelId="{2AAA9307-AFB4-4B51-B463-C28EACDAB6E9}" type="presOf" srcId="{27FD038D-4391-410D-AAAD-559EF6C9A7F7}" destId="{EEBD376D-0EDB-40DF-AFCC-04D4CECBD4EB}" srcOrd="1" destOrd="0" presId="urn:microsoft.com/office/officeart/2005/8/layout/cycle8"/>
    <dgm:cxn modelId="{F38FE811-5E4F-4F4A-AA3F-26424FC5F20D}" type="presOf" srcId="{36A9F12B-627B-4A67-B691-B8A2F58A0FC1}" destId="{D70C9B74-1A28-4868-B024-6A3C097D80E3}" srcOrd="0" destOrd="1" presId="urn:microsoft.com/office/officeart/2005/8/layout/cycle8"/>
    <dgm:cxn modelId="{3DC26819-4E40-4EB0-8A71-A59974B4E842}" srcId="{8A9B56CF-B187-4538-886B-94319E089564}" destId="{E7593342-2913-485D-9DC2-DD9B3A756166}" srcOrd="0" destOrd="0" parTransId="{D7947F26-6F7B-47E7-A8CE-7A1152788367}" sibTransId="{A4C55159-3A8F-4919-9ED1-DC916C166998}"/>
    <dgm:cxn modelId="{A6275B1C-F126-4A2F-8C5D-2AD902983B27}" srcId="{480F882D-4741-4C54-8D9D-E731D3576921}" destId="{36A9F12B-627B-4A67-B691-B8A2F58A0FC1}" srcOrd="0" destOrd="0" parTransId="{DB8720F3-42CB-43A5-8966-B92806B0AACE}" sibTransId="{A462A14A-C644-4E37-9615-E05F192BB7CE}"/>
    <dgm:cxn modelId="{45BF6828-A1FC-41B5-AAAA-53E904127BEA}" type="presOf" srcId="{D6003520-72B8-43EA-8A03-AB0CDB46D32A}" destId="{EEBD376D-0EDB-40DF-AFCC-04D4CECBD4EB}" srcOrd="1" destOrd="1" presId="urn:microsoft.com/office/officeart/2005/8/layout/cycle8"/>
    <dgm:cxn modelId="{B3D38D5B-9157-430F-AD71-20C6CBDAAAED}" type="presOf" srcId="{E7593342-2913-485D-9DC2-DD9B3A756166}" destId="{C299A6D0-AF18-4BC6-B4CB-43459EF7A2A6}" srcOrd="1" destOrd="1" presId="urn:microsoft.com/office/officeart/2005/8/layout/cycle8"/>
    <dgm:cxn modelId="{34C52D61-7D30-40A4-85C4-E06C5760126E}" type="presOf" srcId="{C24D11F0-AD9D-431C-9C9A-F44D2EA0F4CC}" destId="{585D2CA2-DA61-4D9B-8A99-3FD888663E52}" srcOrd="0" destOrd="1" presId="urn:microsoft.com/office/officeart/2005/8/layout/cycle8"/>
    <dgm:cxn modelId="{5C5F5562-AFFB-44A8-9C2E-E6346C43156C}" type="presOf" srcId="{36A9F12B-627B-4A67-B691-B8A2F58A0FC1}" destId="{ECA7027A-201D-4997-819D-EDCE5C017D7C}" srcOrd="1" destOrd="1" presId="urn:microsoft.com/office/officeart/2005/8/layout/cycle8"/>
    <dgm:cxn modelId="{D184A143-24F2-4DA2-B486-69BEF3FA2B6C}" srcId="{14DBA935-8B9A-4C25-840E-4EBBC89CA6F8}" destId="{8A9B56CF-B187-4538-886B-94319E089564}" srcOrd="3" destOrd="0" parTransId="{0D883602-D656-46F9-804E-576E47D4A398}" sibTransId="{F5E99C64-ED87-4A90-8E2D-591A89654C6C}"/>
    <dgm:cxn modelId="{83E0DF7D-5E27-42DA-9E2B-30BC3DE7145A}" type="presOf" srcId="{49AEC8E7-3189-49B4-AA0A-3E8BC84774E2}" destId="{585D2CA2-DA61-4D9B-8A99-3FD888663E52}" srcOrd="0" destOrd="0" presId="urn:microsoft.com/office/officeart/2005/8/layout/cycle8"/>
    <dgm:cxn modelId="{14FC487E-5C06-4F37-9AF6-8744A21D2905}" type="presOf" srcId="{14DBA935-8B9A-4C25-840E-4EBBC89CA6F8}" destId="{C087A053-2948-4D9F-AE7C-8D6B0E3BAEB4}" srcOrd="0" destOrd="0" presId="urn:microsoft.com/office/officeart/2005/8/layout/cycle8"/>
    <dgm:cxn modelId="{BDE04392-5FB5-47E1-9FAD-CCF13D2993CE}" type="presOf" srcId="{49AEC8E7-3189-49B4-AA0A-3E8BC84774E2}" destId="{59427AEC-9998-4601-BFC5-B1FA4CE8E6CD}" srcOrd="1" destOrd="0" presId="urn:microsoft.com/office/officeart/2005/8/layout/cycle8"/>
    <dgm:cxn modelId="{8472DD93-A917-47F8-9D3C-1C861D4E7343}" srcId="{14DBA935-8B9A-4C25-840E-4EBBC89CA6F8}" destId="{480F882D-4741-4C54-8D9D-E731D3576921}" srcOrd="0" destOrd="0" parTransId="{E6F0BD13-D56B-4BEB-BC96-88A470C57AE8}" sibTransId="{E48EDF3A-6195-44B3-A59F-0FB3EA383EB1}"/>
    <dgm:cxn modelId="{12B99C96-7BBD-41CE-A21E-5F0E8CBB17FB}" type="presOf" srcId="{C24D11F0-AD9D-431C-9C9A-F44D2EA0F4CC}" destId="{59427AEC-9998-4601-BFC5-B1FA4CE8E6CD}" srcOrd="1" destOrd="1" presId="urn:microsoft.com/office/officeart/2005/8/layout/cycle8"/>
    <dgm:cxn modelId="{535E93A0-C957-4B09-8940-59EE61A8B3F2}" srcId="{14DBA935-8B9A-4C25-840E-4EBBC89CA6F8}" destId="{27FD038D-4391-410D-AAAD-559EF6C9A7F7}" srcOrd="1" destOrd="0" parTransId="{30861053-82A6-41B6-BA0D-07BC7260BE6A}" sibTransId="{3B9911FF-05EB-4913-969A-31F2EDC362DF}"/>
    <dgm:cxn modelId="{845B2EA1-6182-4466-8FB2-F34926CE2A42}" srcId="{14DBA935-8B9A-4C25-840E-4EBBC89CA6F8}" destId="{49AEC8E7-3189-49B4-AA0A-3E8BC84774E2}" srcOrd="2" destOrd="0" parTransId="{E60C892A-4B61-46F3-B1B9-B446FCB7461C}" sibTransId="{76223CE2-A706-4706-B15F-AE838647C0C7}"/>
    <dgm:cxn modelId="{DCDB3CA6-7C61-485B-AF0B-0BA34C0E6872}" type="presOf" srcId="{480F882D-4741-4C54-8D9D-E731D3576921}" destId="{ECA7027A-201D-4997-819D-EDCE5C017D7C}" srcOrd="1" destOrd="0" presId="urn:microsoft.com/office/officeart/2005/8/layout/cycle8"/>
    <dgm:cxn modelId="{8B1A87BC-B43C-4034-886D-C0E4479CB8BD}" type="presOf" srcId="{D6003520-72B8-43EA-8A03-AB0CDB46D32A}" destId="{E80F3AB6-7E03-4411-9B03-1045680AFC00}" srcOrd="0" destOrd="1" presId="urn:microsoft.com/office/officeart/2005/8/layout/cycle8"/>
    <dgm:cxn modelId="{B318A0C7-6EE8-4253-9009-95FB8A6F6A6E}" type="presOf" srcId="{8A9B56CF-B187-4538-886B-94319E089564}" destId="{8C149085-E530-4D10-9CA6-767813B855A8}" srcOrd="0" destOrd="0" presId="urn:microsoft.com/office/officeart/2005/8/layout/cycle8"/>
    <dgm:cxn modelId="{7052CDD7-27F0-4C39-A46C-CDF42E4508E3}" type="presOf" srcId="{8A9B56CF-B187-4538-886B-94319E089564}" destId="{C299A6D0-AF18-4BC6-B4CB-43459EF7A2A6}" srcOrd="1" destOrd="0" presId="urn:microsoft.com/office/officeart/2005/8/layout/cycle8"/>
    <dgm:cxn modelId="{EF8007DC-52A7-4FE7-97C5-20D490603045}" type="presOf" srcId="{E7593342-2913-485D-9DC2-DD9B3A756166}" destId="{8C149085-E530-4D10-9CA6-767813B855A8}" srcOrd="0" destOrd="1" presId="urn:microsoft.com/office/officeart/2005/8/layout/cycle8"/>
    <dgm:cxn modelId="{959A7EE1-E4AE-4B89-9E16-1D469A323E2C}" type="presOf" srcId="{27FD038D-4391-410D-AAAD-559EF6C9A7F7}" destId="{E80F3AB6-7E03-4411-9B03-1045680AFC00}" srcOrd="0" destOrd="0" presId="urn:microsoft.com/office/officeart/2005/8/layout/cycle8"/>
    <dgm:cxn modelId="{1D5B9DED-D267-4846-A023-B4B968CD609F}" srcId="{49AEC8E7-3189-49B4-AA0A-3E8BC84774E2}" destId="{C24D11F0-AD9D-431C-9C9A-F44D2EA0F4CC}" srcOrd="0" destOrd="0" parTransId="{A07208C3-DD2B-41F2-AC70-55D531C515CB}" sibTransId="{4112017B-178E-4187-8397-12AE461CCD6C}"/>
    <dgm:cxn modelId="{A323A4EF-7061-4B05-B9E1-068F79A0AAFE}" type="presOf" srcId="{480F882D-4741-4C54-8D9D-E731D3576921}" destId="{D70C9B74-1A28-4868-B024-6A3C097D80E3}" srcOrd="0" destOrd="0" presId="urn:microsoft.com/office/officeart/2005/8/layout/cycle8"/>
    <dgm:cxn modelId="{18F7BAFD-7129-4B4C-86B1-BE9512269A07}" srcId="{27FD038D-4391-410D-AAAD-559EF6C9A7F7}" destId="{D6003520-72B8-43EA-8A03-AB0CDB46D32A}" srcOrd="0" destOrd="0" parTransId="{A787B0AE-E35B-4986-976C-D43D04E68148}" sibTransId="{4B345311-E3D3-4D4C-B5A4-24BD0AC2602E}"/>
    <dgm:cxn modelId="{7BCB84C2-30CC-4CE7-98A8-2AA4D9CF1635}" type="presParOf" srcId="{C087A053-2948-4D9F-AE7C-8D6B0E3BAEB4}" destId="{D70C9B74-1A28-4868-B024-6A3C097D80E3}" srcOrd="0" destOrd="0" presId="urn:microsoft.com/office/officeart/2005/8/layout/cycle8"/>
    <dgm:cxn modelId="{5F3EE65C-F877-4AA6-B95F-F5BD674C5AEE}" type="presParOf" srcId="{C087A053-2948-4D9F-AE7C-8D6B0E3BAEB4}" destId="{66668B65-A3E4-4381-9F54-F36C2C73FCAF}" srcOrd="1" destOrd="0" presId="urn:microsoft.com/office/officeart/2005/8/layout/cycle8"/>
    <dgm:cxn modelId="{96B2BAF9-3390-4DC5-9013-3171372756B5}" type="presParOf" srcId="{C087A053-2948-4D9F-AE7C-8D6B0E3BAEB4}" destId="{A41E91BE-8D30-4EB0-9CEE-81B85EF1C907}" srcOrd="2" destOrd="0" presId="urn:microsoft.com/office/officeart/2005/8/layout/cycle8"/>
    <dgm:cxn modelId="{0F64748A-613C-4033-BD44-2993DF4D4E16}" type="presParOf" srcId="{C087A053-2948-4D9F-AE7C-8D6B0E3BAEB4}" destId="{ECA7027A-201D-4997-819D-EDCE5C017D7C}" srcOrd="3" destOrd="0" presId="urn:microsoft.com/office/officeart/2005/8/layout/cycle8"/>
    <dgm:cxn modelId="{E110C160-2357-4350-9DE1-3DCAE287A290}" type="presParOf" srcId="{C087A053-2948-4D9F-AE7C-8D6B0E3BAEB4}" destId="{E80F3AB6-7E03-4411-9B03-1045680AFC00}" srcOrd="4" destOrd="0" presId="urn:microsoft.com/office/officeart/2005/8/layout/cycle8"/>
    <dgm:cxn modelId="{6844B925-20AA-4FEC-A172-0833FA21D9BB}" type="presParOf" srcId="{C087A053-2948-4D9F-AE7C-8D6B0E3BAEB4}" destId="{BE2C73EF-AD41-4705-A349-688BD122A153}" srcOrd="5" destOrd="0" presId="urn:microsoft.com/office/officeart/2005/8/layout/cycle8"/>
    <dgm:cxn modelId="{92048B75-B11B-40A3-B8CD-61696CA77EF5}" type="presParOf" srcId="{C087A053-2948-4D9F-AE7C-8D6B0E3BAEB4}" destId="{85A8DCAD-AFD8-4707-9875-D215762B5493}" srcOrd="6" destOrd="0" presId="urn:microsoft.com/office/officeart/2005/8/layout/cycle8"/>
    <dgm:cxn modelId="{36D3739F-CFED-410B-AC2C-F7CD54349537}" type="presParOf" srcId="{C087A053-2948-4D9F-AE7C-8D6B0E3BAEB4}" destId="{EEBD376D-0EDB-40DF-AFCC-04D4CECBD4EB}" srcOrd="7" destOrd="0" presId="urn:microsoft.com/office/officeart/2005/8/layout/cycle8"/>
    <dgm:cxn modelId="{7BE0B5DD-8F3A-4E64-B894-9725B616D9BF}" type="presParOf" srcId="{C087A053-2948-4D9F-AE7C-8D6B0E3BAEB4}" destId="{585D2CA2-DA61-4D9B-8A99-3FD888663E52}" srcOrd="8" destOrd="0" presId="urn:microsoft.com/office/officeart/2005/8/layout/cycle8"/>
    <dgm:cxn modelId="{D74FDFA6-DCA9-402D-B2E4-03199FF1563A}" type="presParOf" srcId="{C087A053-2948-4D9F-AE7C-8D6B0E3BAEB4}" destId="{B5554734-0BA8-4059-8BAC-C78B31327223}" srcOrd="9" destOrd="0" presId="urn:microsoft.com/office/officeart/2005/8/layout/cycle8"/>
    <dgm:cxn modelId="{6BAFFAE1-F261-408E-8C32-E63FF541B244}" type="presParOf" srcId="{C087A053-2948-4D9F-AE7C-8D6B0E3BAEB4}" destId="{7567D474-999C-470B-BD21-4F682669949C}" srcOrd="10" destOrd="0" presId="urn:microsoft.com/office/officeart/2005/8/layout/cycle8"/>
    <dgm:cxn modelId="{93A7400D-4776-4445-8700-6515E6E73B63}" type="presParOf" srcId="{C087A053-2948-4D9F-AE7C-8D6B0E3BAEB4}" destId="{59427AEC-9998-4601-BFC5-B1FA4CE8E6CD}" srcOrd="11" destOrd="0" presId="urn:microsoft.com/office/officeart/2005/8/layout/cycle8"/>
    <dgm:cxn modelId="{D92D1B9C-0F8F-4A78-981B-B117FDF14336}" type="presParOf" srcId="{C087A053-2948-4D9F-AE7C-8D6B0E3BAEB4}" destId="{8C149085-E530-4D10-9CA6-767813B855A8}" srcOrd="12" destOrd="0" presId="urn:microsoft.com/office/officeart/2005/8/layout/cycle8"/>
    <dgm:cxn modelId="{812A7A40-9858-49F9-989C-472B5061483C}" type="presParOf" srcId="{C087A053-2948-4D9F-AE7C-8D6B0E3BAEB4}" destId="{F3AFDD45-3930-4D48-87B5-F95A19CC3B2E}" srcOrd="13" destOrd="0" presId="urn:microsoft.com/office/officeart/2005/8/layout/cycle8"/>
    <dgm:cxn modelId="{545D6F8D-A7F9-4838-814B-1DE950A9EA57}" type="presParOf" srcId="{C087A053-2948-4D9F-AE7C-8D6B0E3BAEB4}" destId="{A0B1BBEC-BFBB-486A-A485-4BF950549BE5}" srcOrd="14" destOrd="0" presId="urn:microsoft.com/office/officeart/2005/8/layout/cycle8"/>
    <dgm:cxn modelId="{4B6F8264-CDE8-4CB5-A8A9-001B28513DD1}" type="presParOf" srcId="{C087A053-2948-4D9F-AE7C-8D6B0E3BAEB4}" destId="{C299A6D0-AF18-4BC6-B4CB-43459EF7A2A6}" srcOrd="15" destOrd="0" presId="urn:microsoft.com/office/officeart/2005/8/layout/cycle8"/>
    <dgm:cxn modelId="{AA6CED3C-CF00-4F01-91DB-2ADE21B82A95}" type="presParOf" srcId="{C087A053-2948-4D9F-AE7C-8D6B0E3BAEB4}" destId="{E7284B73-8940-4562-90CA-5615F8ADA1CA}" srcOrd="16" destOrd="0" presId="urn:microsoft.com/office/officeart/2005/8/layout/cycle8"/>
    <dgm:cxn modelId="{176E3323-7759-41CD-8AA6-7BE4349D17E1}" type="presParOf" srcId="{C087A053-2948-4D9F-AE7C-8D6B0E3BAEB4}" destId="{2D5A6153-2911-4492-9FD0-85138F4047E9}" srcOrd="17" destOrd="0" presId="urn:microsoft.com/office/officeart/2005/8/layout/cycle8"/>
    <dgm:cxn modelId="{FB79565A-08B6-4E11-B91D-4CA3859098FA}" type="presParOf" srcId="{C087A053-2948-4D9F-AE7C-8D6B0E3BAEB4}" destId="{5D536D91-10E2-482C-BF8C-EC47149323D6}" srcOrd="18" destOrd="0" presId="urn:microsoft.com/office/officeart/2005/8/layout/cycle8"/>
    <dgm:cxn modelId="{31CABCEC-3227-48E7-B5D3-CA192CC6E642}" type="presParOf" srcId="{C087A053-2948-4D9F-AE7C-8D6B0E3BAEB4}" destId="{C408416E-B8D7-4C89-AA4C-147E45A95FB6}" srcOrd="19" destOrd="0" presId="urn:microsoft.com/office/officeart/2005/8/layout/cycle8"/>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C9B74-1A28-4868-B024-6A3C097D80E3}">
      <dsp:nvSpPr>
        <dsp:cNvPr id="0" name=""/>
        <dsp:cNvSpPr/>
      </dsp:nvSpPr>
      <dsp:spPr>
        <a:xfrm>
          <a:off x="557892" y="1694611"/>
          <a:ext cx="5140800" cy="5140800"/>
        </a:xfrm>
        <a:prstGeom prst="pie">
          <a:avLst>
            <a:gd name="adj1" fmla="val 162000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PLAN</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Gather baseline data</a:t>
          </a:r>
        </a:p>
      </dsp:txBody>
      <dsp:txXfrm>
        <a:off x="3286800" y="2760103"/>
        <a:ext cx="1897200" cy="1407600"/>
      </dsp:txXfrm>
    </dsp:sp>
    <dsp:sp modelId="{E80F3AB6-7E03-4411-9B03-1045680AFC00}">
      <dsp:nvSpPr>
        <dsp:cNvPr id="0" name=""/>
        <dsp:cNvSpPr/>
      </dsp:nvSpPr>
      <dsp:spPr>
        <a:xfrm>
          <a:off x="557892" y="1867195"/>
          <a:ext cx="5140800" cy="5140800"/>
        </a:xfrm>
        <a:prstGeom prst="pie">
          <a:avLst>
            <a:gd name="adj1" fmla="val 0"/>
            <a:gd name="adj2" fmla="val 54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DO</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Patient notes audit</a:t>
          </a:r>
        </a:p>
      </dsp:txBody>
      <dsp:txXfrm>
        <a:off x="3286800" y="4534903"/>
        <a:ext cx="1897200" cy="1407600"/>
      </dsp:txXfrm>
    </dsp:sp>
    <dsp:sp modelId="{585D2CA2-DA61-4D9B-8A99-3FD888663E52}">
      <dsp:nvSpPr>
        <dsp:cNvPr id="0" name=""/>
        <dsp:cNvSpPr/>
      </dsp:nvSpPr>
      <dsp:spPr>
        <a:xfrm>
          <a:off x="385308" y="1867195"/>
          <a:ext cx="5140800" cy="5140800"/>
        </a:xfrm>
        <a:prstGeom prst="pie">
          <a:avLst>
            <a:gd name="adj1" fmla="val 5400000"/>
            <a:gd name="adj2" fmla="val 10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STUDY</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7 different documents used for NG insertion</a:t>
          </a:r>
        </a:p>
      </dsp:txBody>
      <dsp:txXfrm>
        <a:off x="899999" y="4534903"/>
        <a:ext cx="1897200" cy="1407600"/>
      </dsp:txXfrm>
    </dsp:sp>
    <dsp:sp modelId="{8C149085-E530-4D10-9CA6-767813B855A8}">
      <dsp:nvSpPr>
        <dsp:cNvPr id="0" name=""/>
        <dsp:cNvSpPr/>
      </dsp:nvSpPr>
      <dsp:spPr>
        <a:xfrm>
          <a:off x="385308" y="1694611"/>
          <a:ext cx="5140800" cy="5140800"/>
        </a:xfrm>
        <a:prstGeom prst="pie">
          <a:avLst>
            <a:gd name="adj1" fmla="val 108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  ACT</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Find out why staff are not using NG care plan</a:t>
          </a:r>
        </a:p>
      </dsp:txBody>
      <dsp:txXfrm>
        <a:off x="899999" y="2760103"/>
        <a:ext cx="1897200" cy="1407600"/>
      </dsp:txXfrm>
    </dsp:sp>
    <dsp:sp modelId="{E7284B73-8940-4562-90CA-5615F8ADA1CA}">
      <dsp:nvSpPr>
        <dsp:cNvPr id="0" name=""/>
        <dsp:cNvSpPr/>
      </dsp:nvSpPr>
      <dsp:spPr>
        <a:xfrm>
          <a:off x="239651" y="1376371"/>
          <a:ext cx="5777280" cy="5777280"/>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5A6153-2911-4492-9FD0-85138F4047E9}">
      <dsp:nvSpPr>
        <dsp:cNvPr id="0" name=""/>
        <dsp:cNvSpPr/>
      </dsp:nvSpPr>
      <dsp:spPr>
        <a:xfrm>
          <a:off x="239651" y="1548955"/>
          <a:ext cx="5777280" cy="5777280"/>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536D91-10E2-482C-BF8C-EC47149323D6}">
      <dsp:nvSpPr>
        <dsp:cNvPr id="0" name=""/>
        <dsp:cNvSpPr/>
      </dsp:nvSpPr>
      <dsp:spPr>
        <a:xfrm>
          <a:off x="67067" y="1548955"/>
          <a:ext cx="5777280" cy="5777280"/>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08416E-B8D7-4C89-AA4C-147E45A95FB6}">
      <dsp:nvSpPr>
        <dsp:cNvPr id="0" name=""/>
        <dsp:cNvSpPr/>
      </dsp:nvSpPr>
      <dsp:spPr>
        <a:xfrm>
          <a:off x="67067" y="1376370"/>
          <a:ext cx="5777280" cy="5777280"/>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C9B74-1A28-4868-B024-6A3C097D80E3}">
      <dsp:nvSpPr>
        <dsp:cNvPr id="0" name=""/>
        <dsp:cNvSpPr/>
      </dsp:nvSpPr>
      <dsp:spPr>
        <a:xfrm>
          <a:off x="557892" y="1694611"/>
          <a:ext cx="5140800" cy="5140800"/>
        </a:xfrm>
        <a:prstGeom prst="pie">
          <a:avLst>
            <a:gd name="adj1" fmla="val 162000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PLAN</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Gain staff opinions on NG care plan</a:t>
          </a:r>
        </a:p>
      </dsp:txBody>
      <dsp:txXfrm>
        <a:off x="3286800" y="2760103"/>
        <a:ext cx="1897200" cy="1407600"/>
      </dsp:txXfrm>
    </dsp:sp>
    <dsp:sp modelId="{E80F3AB6-7E03-4411-9B03-1045680AFC00}">
      <dsp:nvSpPr>
        <dsp:cNvPr id="0" name=""/>
        <dsp:cNvSpPr/>
      </dsp:nvSpPr>
      <dsp:spPr>
        <a:xfrm>
          <a:off x="557892" y="1867195"/>
          <a:ext cx="5140800" cy="5140800"/>
        </a:xfrm>
        <a:prstGeom prst="pie">
          <a:avLst>
            <a:gd name="adj1" fmla="val 0"/>
            <a:gd name="adj2" fmla="val 54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DO</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Questionnaire developed – sent to 20 nurses</a:t>
          </a:r>
        </a:p>
      </dsp:txBody>
      <dsp:txXfrm>
        <a:off x="3286800" y="4534903"/>
        <a:ext cx="1897200" cy="1407600"/>
      </dsp:txXfrm>
    </dsp:sp>
    <dsp:sp modelId="{585D2CA2-DA61-4D9B-8A99-3FD888663E52}">
      <dsp:nvSpPr>
        <dsp:cNvPr id="0" name=""/>
        <dsp:cNvSpPr/>
      </dsp:nvSpPr>
      <dsp:spPr>
        <a:xfrm>
          <a:off x="385308" y="1867195"/>
          <a:ext cx="5140800" cy="5140800"/>
        </a:xfrm>
        <a:prstGeom prst="pie">
          <a:avLst>
            <a:gd name="adj1" fmla="val 5400000"/>
            <a:gd name="adj2" fmla="val 10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STUDY</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Review questionnaire results</a:t>
          </a:r>
        </a:p>
      </dsp:txBody>
      <dsp:txXfrm>
        <a:off x="899999" y="4534903"/>
        <a:ext cx="1897200" cy="1407600"/>
      </dsp:txXfrm>
    </dsp:sp>
    <dsp:sp modelId="{8C149085-E530-4D10-9CA6-767813B855A8}">
      <dsp:nvSpPr>
        <dsp:cNvPr id="0" name=""/>
        <dsp:cNvSpPr/>
      </dsp:nvSpPr>
      <dsp:spPr>
        <a:xfrm>
          <a:off x="385308" y="1694611"/>
          <a:ext cx="5140800" cy="5140800"/>
        </a:xfrm>
        <a:prstGeom prst="pie">
          <a:avLst>
            <a:gd name="adj1" fmla="val 108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   ACT</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Create new user friendly document</a:t>
          </a:r>
        </a:p>
      </dsp:txBody>
      <dsp:txXfrm>
        <a:off x="899999" y="2760103"/>
        <a:ext cx="1897200" cy="1407600"/>
      </dsp:txXfrm>
    </dsp:sp>
    <dsp:sp modelId="{E7284B73-8940-4562-90CA-5615F8ADA1CA}">
      <dsp:nvSpPr>
        <dsp:cNvPr id="0" name=""/>
        <dsp:cNvSpPr/>
      </dsp:nvSpPr>
      <dsp:spPr>
        <a:xfrm>
          <a:off x="239651" y="1376371"/>
          <a:ext cx="5777280" cy="5777280"/>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5A6153-2911-4492-9FD0-85138F4047E9}">
      <dsp:nvSpPr>
        <dsp:cNvPr id="0" name=""/>
        <dsp:cNvSpPr/>
      </dsp:nvSpPr>
      <dsp:spPr>
        <a:xfrm>
          <a:off x="239651" y="1548955"/>
          <a:ext cx="5777280" cy="5777280"/>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536D91-10E2-482C-BF8C-EC47149323D6}">
      <dsp:nvSpPr>
        <dsp:cNvPr id="0" name=""/>
        <dsp:cNvSpPr/>
      </dsp:nvSpPr>
      <dsp:spPr>
        <a:xfrm>
          <a:off x="67067" y="1548955"/>
          <a:ext cx="5777280" cy="5777280"/>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08416E-B8D7-4C89-AA4C-147E45A95FB6}">
      <dsp:nvSpPr>
        <dsp:cNvPr id="0" name=""/>
        <dsp:cNvSpPr/>
      </dsp:nvSpPr>
      <dsp:spPr>
        <a:xfrm>
          <a:off x="67067" y="1376370"/>
          <a:ext cx="5777280" cy="5777280"/>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C9B74-1A28-4868-B024-6A3C097D80E3}">
      <dsp:nvSpPr>
        <dsp:cNvPr id="0" name=""/>
        <dsp:cNvSpPr/>
      </dsp:nvSpPr>
      <dsp:spPr>
        <a:xfrm>
          <a:off x="557892" y="1694611"/>
          <a:ext cx="5140800" cy="5140800"/>
        </a:xfrm>
        <a:prstGeom prst="pie">
          <a:avLst>
            <a:gd name="adj1" fmla="val 162000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PLAN</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Gather feedback on new document </a:t>
          </a:r>
        </a:p>
      </dsp:txBody>
      <dsp:txXfrm>
        <a:off x="3286800" y="2760103"/>
        <a:ext cx="1897200" cy="1407600"/>
      </dsp:txXfrm>
    </dsp:sp>
    <dsp:sp modelId="{E80F3AB6-7E03-4411-9B03-1045680AFC00}">
      <dsp:nvSpPr>
        <dsp:cNvPr id="0" name=""/>
        <dsp:cNvSpPr/>
      </dsp:nvSpPr>
      <dsp:spPr>
        <a:xfrm>
          <a:off x="557892" y="1867195"/>
          <a:ext cx="5140800" cy="5140800"/>
        </a:xfrm>
        <a:prstGeom prst="pie">
          <a:avLst>
            <a:gd name="adj1" fmla="val 0"/>
            <a:gd name="adj2" fmla="val 54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DO</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Interview DCC staff</a:t>
          </a:r>
        </a:p>
      </dsp:txBody>
      <dsp:txXfrm>
        <a:off x="3286800" y="4534903"/>
        <a:ext cx="1897200" cy="1407600"/>
      </dsp:txXfrm>
    </dsp:sp>
    <dsp:sp modelId="{585D2CA2-DA61-4D9B-8A99-3FD888663E52}">
      <dsp:nvSpPr>
        <dsp:cNvPr id="0" name=""/>
        <dsp:cNvSpPr/>
      </dsp:nvSpPr>
      <dsp:spPr>
        <a:xfrm>
          <a:off x="385308" y="1867195"/>
          <a:ext cx="5140800" cy="5140800"/>
        </a:xfrm>
        <a:prstGeom prst="pie">
          <a:avLst>
            <a:gd name="adj1" fmla="val 5400000"/>
            <a:gd name="adj2" fmla="val 10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STUDY</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Review feedback</a:t>
          </a:r>
        </a:p>
      </dsp:txBody>
      <dsp:txXfrm>
        <a:off x="899999" y="4534903"/>
        <a:ext cx="1897200" cy="1407600"/>
      </dsp:txXfrm>
    </dsp:sp>
    <dsp:sp modelId="{8C149085-E530-4D10-9CA6-767813B855A8}">
      <dsp:nvSpPr>
        <dsp:cNvPr id="0" name=""/>
        <dsp:cNvSpPr/>
      </dsp:nvSpPr>
      <dsp:spPr>
        <a:xfrm>
          <a:off x="385308" y="1694611"/>
          <a:ext cx="5140800" cy="5140800"/>
        </a:xfrm>
        <a:prstGeom prst="pie">
          <a:avLst>
            <a:gd name="adj1" fmla="val 108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  ACT</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Make changes to document</a:t>
          </a:r>
        </a:p>
      </dsp:txBody>
      <dsp:txXfrm>
        <a:off x="899999" y="2760103"/>
        <a:ext cx="1897200" cy="1407600"/>
      </dsp:txXfrm>
    </dsp:sp>
    <dsp:sp modelId="{E7284B73-8940-4562-90CA-5615F8ADA1CA}">
      <dsp:nvSpPr>
        <dsp:cNvPr id="0" name=""/>
        <dsp:cNvSpPr/>
      </dsp:nvSpPr>
      <dsp:spPr>
        <a:xfrm>
          <a:off x="239651" y="1376371"/>
          <a:ext cx="5777280" cy="5777280"/>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5A6153-2911-4492-9FD0-85138F4047E9}">
      <dsp:nvSpPr>
        <dsp:cNvPr id="0" name=""/>
        <dsp:cNvSpPr/>
      </dsp:nvSpPr>
      <dsp:spPr>
        <a:xfrm>
          <a:off x="239651" y="1548955"/>
          <a:ext cx="5777280" cy="5777280"/>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536D91-10E2-482C-BF8C-EC47149323D6}">
      <dsp:nvSpPr>
        <dsp:cNvPr id="0" name=""/>
        <dsp:cNvSpPr/>
      </dsp:nvSpPr>
      <dsp:spPr>
        <a:xfrm>
          <a:off x="67067" y="1548955"/>
          <a:ext cx="5777280" cy="5777280"/>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08416E-B8D7-4C89-AA4C-147E45A95FB6}">
      <dsp:nvSpPr>
        <dsp:cNvPr id="0" name=""/>
        <dsp:cNvSpPr/>
      </dsp:nvSpPr>
      <dsp:spPr>
        <a:xfrm>
          <a:off x="67067" y="1376370"/>
          <a:ext cx="5777280" cy="5777280"/>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C9B74-1A28-4868-B024-6A3C097D80E3}">
      <dsp:nvSpPr>
        <dsp:cNvPr id="0" name=""/>
        <dsp:cNvSpPr/>
      </dsp:nvSpPr>
      <dsp:spPr>
        <a:xfrm>
          <a:off x="557892" y="1694611"/>
          <a:ext cx="5140800" cy="5140800"/>
        </a:xfrm>
        <a:prstGeom prst="pie">
          <a:avLst>
            <a:gd name="adj1" fmla="val 162000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PLAN</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Gain feedback from ward nursing staff</a:t>
          </a:r>
        </a:p>
      </dsp:txBody>
      <dsp:txXfrm>
        <a:off x="3286800" y="2760103"/>
        <a:ext cx="1897200" cy="1407600"/>
      </dsp:txXfrm>
    </dsp:sp>
    <dsp:sp modelId="{E80F3AB6-7E03-4411-9B03-1045680AFC00}">
      <dsp:nvSpPr>
        <dsp:cNvPr id="0" name=""/>
        <dsp:cNvSpPr/>
      </dsp:nvSpPr>
      <dsp:spPr>
        <a:xfrm>
          <a:off x="557892" y="1867195"/>
          <a:ext cx="5140800" cy="5140800"/>
        </a:xfrm>
        <a:prstGeom prst="pie">
          <a:avLst>
            <a:gd name="adj1" fmla="val 0"/>
            <a:gd name="adj2" fmla="val 54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DO</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Questionnaire sent to 20 ward nurses</a:t>
          </a:r>
        </a:p>
      </dsp:txBody>
      <dsp:txXfrm>
        <a:off x="3286800" y="4534903"/>
        <a:ext cx="1897200" cy="1407600"/>
      </dsp:txXfrm>
    </dsp:sp>
    <dsp:sp modelId="{585D2CA2-DA61-4D9B-8A99-3FD888663E52}">
      <dsp:nvSpPr>
        <dsp:cNvPr id="0" name=""/>
        <dsp:cNvSpPr/>
      </dsp:nvSpPr>
      <dsp:spPr>
        <a:xfrm>
          <a:off x="385308" y="1867195"/>
          <a:ext cx="5140800" cy="5140800"/>
        </a:xfrm>
        <a:prstGeom prst="pie">
          <a:avLst>
            <a:gd name="adj1" fmla="val 5400000"/>
            <a:gd name="adj2" fmla="val 10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STUDY</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Review feedback</a:t>
          </a:r>
        </a:p>
      </dsp:txBody>
      <dsp:txXfrm>
        <a:off x="899999" y="4534903"/>
        <a:ext cx="1897200" cy="1407600"/>
      </dsp:txXfrm>
    </dsp:sp>
    <dsp:sp modelId="{8C149085-E530-4D10-9CA6-767813B855A8}">
      <dsp:nvSpPr>
        <dsp:cNvPr id="0" name=""/>
        <dsp:cNvSpPr/>
      </dsp:nvSpPr>
      <dsp:spPr>
        <a:xfrm>
          <a:off x="385308" y="1694611"/>
          <a:ext cx="5140800" cy="5140800"/>
        </a:xfrm>
        <a:prstGeom prst="pie">
          <a:avLst>
            <a:gd name="adj1" fmla="val 108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ACT</a:t>
          </a:r>
        </a:p>
        <a:p>
          <a:pPr marL="228600" lvl="1" indent="-228600" algn="ctr" defTabSz="889000">
            <a:lnSpc>
              <a:spcPct val="90000"/>
            </a:lnSpc>
            <a:spcBef>
              <a:spcPct val="0"/>
            </a:spcBef>
            <a:spcAft>
              <a:spcPct val="15000"/>
            </a:spcAft>
            <a:buChar char="•"/>
          </a:pPr>
          <a:r>
            <a:rPr lang="en-GB" sz="2000" kern="1200" dirty="0">
              <a:latin typeface="Arial" panose="020B0604020202020204" pitchFamily="34" charset="0"/>
              <a:cs typeface="Arial" panose="020B0604020202020204" pitchFamily="34" charset="0"/>
            </a:rPr>
            <a:t>Create ongoing care record</a:t>
          </a:r>
        </a:p>
      </dsp:txBody>
      <dsp:txXfrm>
        <a:off x="899999" y="2760103"/>
        <a:ext cx="1897200" cy="1407600"/>
      </dsp:txXfrm>
    </dsp:sp>
    <dsp:sp modelId="{E7284B73-8940-4562-90CA-5615F8ADA1CA}">
      <dsp:nvSpPr>
        <dsp:cNvPr id="0" name=""/>
        <dsp:cNvSpPr/>
      </dsp:nvSpPr>
      <dsp:spPr>
        <a:xfrm>
          <a:off x="239651" y="1376371"/>
          <a:ext cx="5777280" cy="5777280"/>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5A6153-2911-4492-9FD0-85138F4047E9}">
      <dsp:nvSpPr>
        <dsp:cNvPr id="0" name=""/>
        <dsp:cNvSpPr/>
      </dsp:nvSpPr>
      <dsp:spPr>
        <a:xfrm>
          <a:off x="239651" y="1548955"/>
          <a:ext cx="5777280" cy="5777280"/>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536D91-10E2-482C-BF8C-EC47149323D6}">
      <dsp:nvSpPr>
        <dsp:cNvPr id="0" name=""/>
        <dsp:cNvSpPr/>
      </dsp:nvSpPr>
      <dsp:spPr>
        <a:xfrm>
          <a:off x="67067" y="1548955"/>
          <a:ext cx="5777280" cy="5777280"/>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08416E-B8D7-4C89-AA4C-147E45A95FB6}">
      <dsp:nvSpPr>
        <dsp:cNvPr id="0" name=""/>
        <dsp:cNvSpPr/>
      </dsp:nvSpPr>
      <dsp:spPr>
        <a:xfrm>
          <a:off x="67067" y="1376370"/>
          <a:ext cx="5777280" cy="5777280"/>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269" cy="483631"/>
          </a:xfrm>
          <a:prstGeom prst="rect">
            <a:avLst/>
          </a:prstGeom>
        </p:spPr>
        <p:txBody>
          <a:bodyPr vert="horz" lIns="91440" tIns="45720" rIns="91440" bIns="45720" rtlCol="0"/>
          <a:lstStyle>
            <a:lvl1pPr algn="l" eaLnBrk="1" hangingPunct="1">
              <a:defRPr sz="1200">
                <a:latin typeface="Arial" charset="0"/>
                <a:ea typeface="+mn-ea"/>
                <a:cs typeface="Arial" charset="0"/>
              </a:defRPr>
            </a:lvl1pPr>
          </a:lstStyle>
          <a:p>
            <a:pPr>
              <a:defRPr/>
            </a:pPr>
            <a:endParaRPr lang="en-GB"/>
          </a:p>
        </p:txBody>
      </p:sp>
      <p:sp>
        <p:nvSpPr>
          <p:cNvPr id="3" name="Date Placeholder 2"/>
          <p:cNvSpPr>
            <a:spLocks noGrp="1"/>
          </p:cNvSpPr>
          <p:nvPr>
            <p:ph type="dt" sz="quarter" idx="1"/>
          </p:nvPr>
        </p:nvSpPr>
        <p:spPr>
          <a:xfrm>
            <a:off x="3901840" y="0"/>
            <a:ext cx="2986269" cy="483631"/>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DE4EF497-56AC-4A36-A7F0-AB1DADE21192}" type="datetimeFigureOut">
              <a:rPr lang="en-GB" altLang="en-US"/>
              <a:pPr>
                <a:defRPr/>
              </a:pPr>
              <a:t>31/08/2021</a:t>
            </a:fld>
            <a:endParaRPr lang="en-GB" altLang="en-US"/>
          </a:p>
        </p:txBody>
      </p:sp>
      <p:sp>
        <p:nvSpPr>
          <p:cNvPr id="4" name="Footer Placeholder 3"/>
          <p:cNvSpPr>
            <a:spLocks noGrp="1"/>
          </p:cNvSpPr>
          <p:nvPr>
            <p:ph type="ftr" sz="quarter" idx="2"/>
          </p:nvPr>
        </p:nvSpPr>
        <p:spPr>
          <a:xfrm>
            <a:off x="0" y="9185865"/>
            <a:ext cx="2986269" cy="483630"/>
          </a:xfrm>
          <a:prstGeom prst="rect">
            <a:avLst/>
          </a:prstGeom>
        </p:spPr>
        <p:txBody>
          <a:bodyPr vert="horz" lIns="91440" tIns="45720" rIns="91440" bIns="45720" rtlCol="0" anchor="b"/>
          <a:lstStyle>
            <a:lvl1pPr algn="l" eaLnBrk="1" hangingPunct="1">
              <a:defRPr sz="1200">
                <a:latin typeface="Arial" charset="0"/>
                <a:ea typeface="+mn-ea"/>
                <a:cs typeface="Arial" charset="0"/>
              </a:defRPr>
            </a:lvl1pPr>
          </a:lstStyle>
          <a:p>
            <a:pPr>
              <a:defRPr/>
            </a:pPr>
            <a:endParaRPr lang="en-GB"/>
          </a:p>
        </p:txBody>
      </p:sp>
      <p:sp>
        <p:nvSpPr>
          <p:cNvPr id="5" name="Slide Number Placeholder 4"/>
          <p:cNvSpPr>
            <a:spLocks noGrp="1"/>
          </p:cNvSpPr>
          <p:nvPr>
            <p:ph type="sldNum" sz="quarter" idx="3"/>
          </p:nvPr>
        </p:nvSpPr>
        <p:spPr>
          <a:xfrm>
            <a:off x="3901840" y="9185865"/>
            <a:ext cx="2986269" cy="48363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BF31F11-2FF4-474E-B8EC-7D8A75234BF8}" type="slidenum">
              <a:rPr lang="en-GB" altLang="en-US"/>
              <a:pPr/>
              <a:t>‹#›</a:t>
            </a:fld>
            <a:endParaRPr lang="en-GB" altLang="en-US"/>
          </a:p>
        </p:txBody>
      </p:sp>
    </p:spTree>
    <p:extLst>
      <p:ext uri="{BB962C8B-B14F-4D97-AF65-F5344CB8AC3E}">
        <p14:creationId xmlns:p14="http://schemas.microsoft.com/office/powerpoint/2010/main" val="4049570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269" cy="483631"/>
          </a:xfrm>
          <a:prstGeom prst="rect">
            <a:avLst/>
          </a:prstGeom>
        </p:spPr>
        <p:txBody>
          <a:bodyPr vert="horz" lIns="91440" tIns="45720" rIns="91440" bIns="45720" rtlCol="0"/>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901840" y="0"/>
            <a:ext cx="2986269" cy="483631"/>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7B9601AD-AB01-41D2-8189-AE49C1D956D7}" type="datetimeFigureOut">
              <a:rPr lang="en-GB" altLang="en-US"/>
              <a:pPr>
                <a:defRPr/>
              </a:pPr>
              <a:t>31/08/2021</a:t>
            </a:fld>
            <a:endParaRPr lang="en-GB" altLang="en-US"/>
          </a:p>
        </p:txBody>
      </p:sp>
      <p:sp>
        <p:nvSpPr>
          <p:cNvPr id="4" name="Slide Image Placeholder 3"/>
          <p:cNvSpPr>
            <a:spLocks noGrp="1" noRot="1" noChangeAspect="1"/>
          </p:cNvSpPr>
          <p:nvPr>
            <p:ph type="sldImg" idx="2"/>
          </p:nvPr>
        </p:nvSpPr>
        <p:spPr>
          <a:xfrm>
            <a:off x="2084388" y="723900"/>
            <a:ext cx="2720975" cy="36290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9140" y="4593710"/>
            <a:ext cx="5511472" cy="435267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185865"/>
            <a:ext cx="2986269" cy="483630"/>
          </a:xfrm>
          <a:prstGeom prst="rect">
            <a:avLst/>
          </a:prstGeom>
        </p:spPr>
        <p:txBody>
          <a:bodyPr vert="horz" lIns="91440" tIns="45720" rIns="91440" bIns="45720" rtlCol="0" anchor="b"/>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901840" y="9185865"/>
            <a:ext cx="2986269" cy="48363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83616CBC-8EEF-4F6C-BAAC-7C61F08FB99F}" type="slidenum">
              <a:rPr lang="en-GB" altLang="en-US"/>
              <a:pPr/>
              <a:t>‹#›</a:t>
            </a:fld>
            <a:endParaRPr lang="en-GB" altLang="en-US"/>
          </a:p>
        </p:txBody>
      </p:sp>
    </p:spTree>
    <p:extLst>
      <p:ext uri="{BB962C8B-B14F-4D97-AF65-F5344CB8AC3E}">
        <p14:creationId xmlns:p14="http://schemas.microsoft.com/office/powerpoint/2010/main" val="472323625"/>
      </p:ext>
    </p:extLst>
  </p:cSld>
  <p:clrMap bg1="lt1" tx1="dk1" bg2="lt2" tx2="dk2" accent1="accent1" accent2="accent2" accent3="accent3" accent4="accent4" accent5="accent5" accent6="accent6" hlink="hlink" folHlink="folHlink"/>
  <p:notesStyle>
    <a:lvl1pPr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1pPr>
    <a:lvl2pPr marL="2159000"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2pPr>
    <a:lvl3pPr marL="4319588"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3pPr>
    <a:lvl4pPr marL="6480175"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4pPr>
    <a:lvl5pPr marL="8640763"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5700">
                <a:solidFill>
                  <a:schemeClr val="tx1"/>
                </a:solidFill>
                <a:latin typeface="Calibri" pitchFamily="34" charset="0"/>
                <a:ea typeface="MS PGothic" pitchFamily="34" charset="-128"/>
              </a:defRPr>
            </a:lvl1pPr>
            <a:lvl2pPr marL="742950" indent="-285750">
              <a:spcBef>
                <a:spcPct val="30000"/>
              </a:spcBef>
              <a:defRPr sz="5700">
                <a:solidFill>
                  <a:schemeClr val="tx1"/>
                </a:solidFill>
                <a:latin typeface="Calibri" pitchFamily="34" charset="0"/>
                <a:ea typeface="MS PGothic" pitchFamily="34" charset="-128"/>
              </a:defRPr>
            </a:lvl2pPr>
            <a:lvl3pPr marL="1143000" indent="-228600">
              <a:spcBef>
                <a:spcPct val="30000"/>
              </a:spcBef>
              <a:defRPr sz="5700">
                <a:solidFill>
                  <a:schemeClr val="tx1"/>
                </a:solidFill>
                <a:latin typeface="Calibri" pitchFamily="34" charset="0"/>
                <a:ea typeface="MS PGothic" pitchFamily="34" charset="-128"/>
              </a:defRPr>
            </a:lvl3pPr>
            <a:lvl4pPr marL="1600200" indent="-228600">
              <a:spcBef>
                <a:spcPct val="30000"/>
              </a:spcBef>
              <a:defRPr sz="5700">
                <a:solidFill>
                  <a:schemeClr val="tx1"/>
                </a:solidFill>
                <a:latin typeface="Calibri" pitchFamily="34" charset="0"/>
                <a:ea typeface="MS PGothic" pitchFamily="34" charset="-128"/>
              </a:defRPr>
            </a:lvl4pPr>
            <a:lvl5pPr marL="2057400" indent="-228600">
              <a:spcBef>
                <a:spcPct val="30000"/>
              </a:spcBef>
              <a:defRPr sz="5700">
                <a:solidFill>
                  <a:schemeClr val="tx1"/>
                </a:solidFill>
                <a:latin typeface="Calibri" pitchFamily="34" charset="0"/>
                <a:ea typeface="MS PGothic" pitchFamily="34" charset="-128"/>
              </a:defRPr>
            </a:lvl5pPr>
            <a:lvl6pPr marL="25146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6pPr>
            <a:lvl7pPr marL="29718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7pPr>
            <a:lvl8pPr marL="34290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8pPr>
            <a:lvl9pPr marL="38862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9pPr>
          </a:lstStyle>
          <a:p>
            <a:pPr>
              <a:spcBef>
                <a:spcPct val="0"/>
              </a:spcBef>
            </a:pPr>
            <a:fld id="{E0A20187-2B8F-4592-A0FD-238F21F963C4}" type="slidenum">
              <a:rPr lang="en-GB" altLang="en-US" sz="1200"/>
              <a:pPr>
                <a:spcBef>
                  <a:spcPct val="0"/>
                </a:spcBef>
              </a:pPr>
              <a:t>1</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304" y="13421680"/>
            <a:ext cx="27543443" cy="9261158"/>
          </a:xfrm>
        </p:spPr>
        <p:txBody>
          <a:bodyPr/>
          <a:lstStyle/>
          <a:p>
            <a:r>
              <a:rPr lang="en-US"/>
              <a:t>Click to edit Master title style</a:t>
            </a:r>
            <a:endParaRPr lang="en-GB"/>
          </a:p>
        </p:txBody>
      </p:sp>
      <p:sp>
        <p:nvSpPr>
          <p:cNvPr id="3" name="Subtitle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19A764D-4FA4-43B6-9F2C-0B46B79C5763}" type="datetimeFigureOut">
              <a:rPr lang="en-GB" altLang="en-US"/>
              <a:pPr>
                <a:defRPr/>
              </a:pPr>
              <a:t>31/08/2021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AC246AC-EE5F-4AE3-97DB-AAD84F4EF569}" type="slidenum">
              <a:rPr lang="en-GB" altLang="en-US"/>
              <a:pPr/>
              <a:t>‹#›</a:t>
            </a:fld>
            <a:endParaRPr lang="en-GB" altLang="en-US"/>
          </a:p>
        </p:txBody>
      </p:sp>
    </p:spTree>
    <p:extLst>
      <p:ext uri="{BB962C8B-B14F-4D97-AF65-F5344CB8AC3E}">
        <p14:creationId xmlns:p14="http://schemas.microsoft.com/office/powerpoint/2010/main" val="233623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DC95BBA-D49E-4E96-8ED4-2600D508FBDF}" type="datetimeFigureOut">
              <a:rPr lang="en-GB" altLang="en-US"/>
              <a:pPr>
                <a:defRPr/>
              </a:pPr>
              <a:t>31/08/2021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A55A54-51FF-4F19-A7DD-93CD91BD7E36}" type="slidenum">
              <a:rPr lang="en-GB" altLang="en-US"/>
              <a:pPr/>
              <a:t>‹#›</a:t>
            </a:fld>
            <a:endParaRPr lang="en-GB" altLang="en-US"/>
          </a:p>
        </p:txBody>
      </p:sp>
    </p:spTree>
    <p:extLst>
      <p:ext uri="{BB962C8B-B14F-4D97-AF65-F5344CB8AC3E}">
        <p14:creationId xmlns:p14="http://schemas.microsoft.com/office/powerpoint/2010/main" val="316543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2936" y="1730222"/>
            <a:ext cx="7290911" cy="3686460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620203" y="1730222"/>
            <a:ext cx="21332666" cy="368646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66DBF5-9B29-42CE-A24D-D2EDCD1CA89E}" type="datetimeFigureOut">
              <a:rPr lang="en-GB" altLang="en-US"/>
              <a:pPr>
                <a:defRPr/>
              </a:pPr>
              <a:t>31/08/2021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F7382B5-8495-4F5C-8347-B22B808EDCCB}" type="slidenum">
              <a:rPr lang="en-GB" altLang="en-US"/>
              <a:pPr/>
              <a:t>‹#›</a:t>
            </a:fld>
            <a:endParaRPr lang="en-GB" altLang="en-US"/>
          </a:p>
        </p:txBody>
      </p:sp>
    </p:spTree>
    <p:extLst>
      <p:ext uri="{BB962C8B-B14F-4D97-AF65-F5344CB8AC3E}">
        <p14:creationId xmlns:p14="http://schemas.microsoft.com/office/powerpoint/2010/main" val="64530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5FE125B-DFD7-4763-8A1B-C632BC52834E}" type="datetimeFigureOut">
              <a:rPr lang="en-GB" altLang="en-US"/>
              <a:pPr>
                <a:defRPr/>
              </a:pPr>
              <a:t>31/08/2021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F14E376-110D-4CE3-A9FD-34AE5081DA0C}" type="slidenum">
              <a:rPr lang="en-GB" altLang="en-US"/>
              <a:pPr/>
              <a:t>‹#›</a:t>
            </a:fld>
            <a:endParaRPr lang="en-GB" altLang="en-US"/>
          </a:p>
        </p:txBody>
      </p:sp>
    </p:spTree>
    <p:extLst>
      <p:ext uri="{BB962C8B-B14F-4D97-AF65-F5344CB8AC3E}">
        <p14:creationId xmlns:p14="http://schemas.microsoft.com/office/powerpoint/2010/main" val="14025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696" y="27763473"/>
            <a:ext cx="27543443" cy="8581073"/>
          </a:xfrm>
        </p:spPr>
        <p:txBody>
          <a:bodyPr anchor="t"/>
          <a:lstStyle>
            <a:lvl1pPr algn="l">
              <a:defRPr sz="18900" b="1" cap="all"/>
            </a:lvl1pPr>
          </a:lstStyle>
          <a:p>
            <a:r>
              <a:rPr lang="en-US"/>
              <a:t>Click to edit Master title style</a:t>
            </a:r>
            <a:endParaRPr lang="en-GB"/>
          </a:p>
        </p:txBody>
      </p:sp>
      <p:sp>
        <p:nvSpPr>
          <p:cNvPr id="3" name="Text Placeholder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AB562D-67B9-45DA-AF6F-473CD7B2F686}" type="datetimeFigureOut">
              <a:rPr lang="en-GB" altLang="en-US"/>
              <a:pPr>
                <a:defRPr/>
              </a:pPr>
              <a:t>31/08/2021</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C0490C0-9AF7-4748-9C5A-6B6F6B2D97F0}" type="slidenum">
              <a:rPr lang="en-GB" altLang="en-US"/>
              <a:pPr/>
              <a:t>‹#›</a:t>
            </a:fld>
            <a:endParaRPr lang="en-GB" altLang="en-US"/>
          </a:p>
        </p:txBody>
      </p:sp>
    </p:spTree>
    <p:extLst>
      <p:ext uri="{BB962C8B-B14F-4D97-AF65-F5344CB8AC3E}">
        <p14:creationId xmlns:p14="http://schemas.microsoft.com/office/powerpoint/2010/main" val="3033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620202"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6472059"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C36330FC-3C37-4804-8127-8D2EACCEFAE2}" type="datetimeFigureOut">
              <a:rPr lang="en-GB" altLang="en-US"/>
              <a:pPr>
                <a:defRPr/>
              </a:pPr>
              <a:t>31/08/2021</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74D67EF-4221-4F12-B28F-E3C34946D7C2}" type="slidenum">
              <a:rPr lang="en-GB" altLang="en-US"/>
              <a:pPr/>
              <a:t>‹#›</a:t>
            </a:fld>
            <a:endParaRPr lang="en-GB" altLang="en-US"/>
          </a:p>
        </p:txBody>
      </p:sp>
    </p:spTree>
    <p:extLst>
      <p:ext uri="{BB962C8B-B14F-4D97-AF65-F5344CB8AC3E}">
        <p14:creationId xmlns:p14="http://schemas.microsoft.com/office/powerpoint/2010/main" val="237805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a:t>Click to edit Master text styles</a:t>
            </a:r>
          </a:p>
        </p:txBody>
      </p:sp>
      <p:sp>
        <p:nvSpPr>
          <p:cNvPr id="4" name="Content Placeholder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a:t>Click to edit Master text styles</a:t>
            </a:r>
          </a:p>
        </p:txBody>
      </p:sp>
      <p:sp>
        <p:nvSpPr>
          <p:cNvPr id="6" name="Content Placeholder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D1316BE-4DCE-4D76-B751-B4C6415EE9D4}" type="datetimeFigureOut">
              <a:rPr lang="en-GB" altLang="en-US"/>
              <a:pPr>
                <a:defRPr/>
              </a:pPr>
              <a:t>31/08/2021</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B5CC3BE-DE07-4619-9A40-7B51E256EB37}" type="slidenum">
              <a:rPr lang="en-GB" altLang="en-US"/>
              <a:pPr/>
              <a:t>‹#›</a:t>
            </a:fld>
            <a:endParaRPr lang="en-GB" altLang="en-US"/>
          </a:p>
        </p:txBody>
      </p:sp>
    </p:spTree>
    <p:extLst>
      <p:ext uri="{BB962C8B-B14F-4D97-AF65-F5344CB8AC3E}">
        <p14:creationId xmlns:p14="http://schemas.microsoft.com/office/powerpoint/2010/main" val="850441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E3BD78-2AD8-4AC5-82DA-E860156766A6}" type="datetimeFigureOut">
              <a:rPr lang="en-GB" altLang="en-US"/>
              <a:pPr>
                <a:defRPr/>
              </a:pPr>
              <a:t>31/08/2021</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34C4F086-9B21-42CF-B73C-3BAC8DF40703}" type="slidenum">
              <a:rPr lang="en-GB" altLang="en-US"/>
              <a:pPr/>
              <a:t>‹#›</a:t>
            </a:fld>
            <a:endParaRPr lang="en-GB" altLang="en-US"/>
          </a:p>
        </p:txBody>
      </p:sp>
    </p:spTree>
    <p:extLst>
      <p:ext uri="{BB962C8B-B14F-4D97-AF65-F5344CB8AC3E}">
        <p14:creationId xmlns:p14="http://schemas.microsoft.com/office/powerpoint/2010/main" val="219532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AD5B54-16B1-46E2-9201-CFF7E6934C1F}" type="datetimeFigureOut">
              <a:rPr lang="en-GB" altLang="en-US"/>
              <a:pPr>
                <a:defRPr/>
              </a:pPr>
              <a:t>31/08/2021</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903A496C-EC67-4938-AB9D-A1B899E46F7C}" type="slidenum">
              <a:rPr lang="en-GB" altLang="en-US"/>
              <a:pPr/>
              <a:t>‹#›</a:t>
            </a:fld>
            <a:endParaRPr lang="en-GB" altLang="en-US"/>
          </a:p>
        </p:txBody>
      </p:sp>
    </p:spTree>
    <p:extLst>
      <p:ext uri="{BB962C8B-B14F-4D97-AF65-F5344CB8AC3E}">
        <p14:creationId xmlns:p14="http://schemas.microsoft.com/office/powerpoint/2010/main" val="365037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204" y="1720215"/>
            <a:ext cx="10660709" cy="7320915"/>
          </a:xfrm>
        </p:spPr>
        <p:txBody>
          <a:bodyPr anchor="b"/>
          <a:lstStyle>
            <a:lvl1pPr algn="l">
              <a:defRPr sz="9500" b="1"/>
            </a:lvl1pPr>
          </a:lstStyle>
          <a:p>
            <a:r>
              <a:rPr lang="en-US"/>
              <a:t>Click to edit Master title style</a:t>
            </a:r>
            <a:endParaRPr lang="en-GB"/>
          </a:p>
        </p:txBody>
      </p:sp>
      <p:sp>
        <p:nvSpPr>
          <p:cNvPr id="3" name="Content Placeholder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1A1721-1A7F-47E6-8525-6F79415497CD}" type="datetimeFigureOut">
              <a:rPr lang="en-GB" altLang="en-US"/>
              <a:pPr>
                <a:defRPr/>
              </a:pPr>
              <a:t>31/08/2021</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B6F107F-5ACF-4FD4-80FE-2CB6E4239195}" type="slidenum">
              <a:rPr lang="en-GB" altLang="en-US"/>
              <a:pPr/>
              <a:t>‹#›</a:t>
            </a:fld>
            <a:endParaRPr lang="en-GB" altLang="en-US"/>
          </a:p>
        </p:txBody>
      </p:sp>
    </p:spTree>
    <p:extLst>
      <p:ext uri="{BB962C8B-B14F-4D97-AF65-F5344CB8AC3E}">
        <p14:creationId xmlns:p14="http://schemas.microsoft.com/office/powerpoint/2010/main" val="290259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421" y="30243780"/>
            <a:ext cx="19442430" cy="3570449"/>
          </a:xfrm>
        </p:spPr>
        <p:txBody>
          <a:bodyPr anchor="b"/>
          <a:lstStyle>
            <a:lvl1pPr algn="l">
              <a:defRPr sz="9500" b="1"/>
            </a:lvl1pPr>
          </a:lstStyle>
          <a:p>
            <a:r>
              <a:rPr lang="en-US"/>
              <a:t>Click to edit Master title style</a:t>
            </a:r>
            <a:endParaRPr lang="en-GB"/>
          </a:p>
        </p:txBody>
      </p:sp>
      <p:sp>
        <p:nvSpPr>
          <p:cNvPr id="3" name="Picture Placeholder 2"/>
          <p:cNvSpPr>
            <a:spLocks noGrp="1"/>
          </p:cNvSpPr>
          <p:nvPr>
            <p:ph type="pic" idx="1"/>
          </p:nvPr>
        </p:nvSpPr>
        <p:spPr>
          <a:xfrm>
            <a:off x="6351421" y="3860482"/>
            <a:ext cx="19442430" cy="25923240"/>
          </a:xfrm>
        </p:spPr>
        <p:txBody>
          <a:bodyPr rtlCol="0">
            <a:normAutofit/>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pPr lvl="0"/>
            <a:endParaRPr lang="en-GB" noProof="0"/>
          </a:p>
        </p:txBody>
      </p:sp>
      <p:sp>
        <p:nvSpPr>
          <p:cNvPr id="4" name="Text Placeholder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68F72DE-EB22-43DD-9177-3FF9ED0B3C69}" type="datetimeFigureOut">
              <a:rPr lang="en-GB" altLang="en-US"/>
              <a:pPr>
                <a:defRPr/>
              </a:pPr>
              <a:t>31/08/2021</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552893F-3A21-4566-A4D7-4DDFFADBCD1B}" type="slidenum">
              <a:rPr lang="en-GB" altLang="en-US"/>
              <a:pPr/>
              <a:t>‹#›</a:t>
            </a:fld>
            <a:endParaRPr lang="en-GB" altLang="en-US"/>
          </a:p>
        </p:txBody>
      </p:sp>
    </p:spTree>
    <p:extLst>
      <p:ext uri="{BB962C8B-B14F-4D97-AF65-F5344CB8AC3E}">
        <p14:creationId xmlns:p14="http://schemas.microsoft.com/office/powerpoint/2010/main" val="128586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BEEF4"/>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20838" y="1730375"/>
            <a:ext cx="29162375"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1620838" y="10080625"/>
            <a:ext cx="29162375" cy="285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16208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eaLnBrk="1" hangingPunct="1">
              <a:defRPr sz="5700">
                <a:solidFill>
                  <a:srgbClr val="898989"/>
                </a:solidFill>
                <a:latin typeface="Calibri" panose="020F0502020204030204" pitchFamily="34" charset="0"/>
              </a:defRPr>
            </a:lvl1pPr>
          </a:lstStyle>
          <a:p>
            <a:pPr>
              <a:defRPr/>
            </a:pPr>
            <a:fld id="{E63B3B48-648D-4A5F-A7F6-3664B9454514}" type="datetimeFigureOut">
              <a:rPr lang="en-GB" altLang="en-US"/>
              <a:pPr>
                <a:defRPr/>
              </a:pPr>
              <a:t>31/08/2021</a:t>
            </a:fld>
            <a:endParaRPr lang="en-GB" altLang="en-US"/>
          </a:p>
        </p:txBody>
      </p:sp>
      <p:sp>
        <p:nvSpPr>
          <p:cNvPr id="5" name="Footer Placeholder 4"/>
          <p:cNvSpPr>
            <a:spLocks noGrp="1"/>
          </p:cNvSpPr>
          <p:nvPr>
            <p:ph type="ftr" sz="quarter" idx="3"/>
          </p:nvPr>
        </p:nvSpPr>
        <p:spPr>
          <a:xfrm>
            <a:off x="11071225" y="40044688"/>
            <a:ext cx="10261600" cy="2300287"/>
          </a:xfrm>
          <a:prstGeom prst="rect">
            <a:avLst/>
          </a:prstGeom>
        </p:spPr>
        <p:txBody>
          <a:bodyPr vert="horz" lIns="432054" tIns="216027" rIns="432054" bIns="216027" rtlCol="0" anchor="ctr"/>
          <a:lstStyle>
            <a:lvl1pPr algn="ctr" defTabSz="4320540" eaLnBrk="1" fontAlgn="auto" hangingPunct="1">
              <a:spcBef>
                <a:spcPts val="0"/>
              </a:spcBef>
              <a:spcAft>
                <a:spcPts val="0"/>
              </a:spcAft>
              <a:defRPr sz="57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232235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algn="r" eaLnBrk="1" hangingPunct="1">
              <a:defRPr sz="5700">
                <a:solidFill>
                  <a:srgbClr val="898989"/>
                </a:solidFill>
                <a:latin typeface="Calibri" pitchFamily="34" charset="0"/>
              </a:defRPr>
            </a:lvl1pPr>
          </a:lstStyle>
          <a:p>
            <a:fld id="{C0E17DD1-FBDC-4A92-AA73-D8325BA13B7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9588" rtl="0" eaLnBrk="0" fontAlgn="base" hangingPunct="0">
        <a:spcBef>
          <a:spcPct val="0"/>
        </a:spcBef>
        <a:spcAft>
          <a:spcPct val="0"/>
        </a:spcAft>
        <a:defRPr sz="20800" kern="1200">
          <a:solidFill>
            <a:schemeClr val="tx1"/>
          </a:solidFill>
          <a:latin typeface="+mj-lt"/>
          <a:ea typeface="MS PGothic" panose="020B0600070205080204" pitchFamily="34" charset="-128"/>
          <a:cs typeface="+mj-cs"/>
        </a:defRPr>
      </a:lvl1pPr>
      <a:lvl2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2pPr>
      <a:lvl3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3pPr>
      <a:lvl4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4pPr>
      <a:lvl5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5pPr>
      <a:lvl6pPr marL="457200" algn="ctr" defTabSz="4319588" rtl="0" fontAlgn="base">
        <a:spcBef>
          <a:spcPct val="0"/>
        </a:spcBef>
        <a:spcAft>
          <a:spcPct val="0"/>
        </a:spcAft>
        <a:defRPr sz="20800">
          <a:solidFill>
            <a:schemeClr val="tx1"/>
          </a:solidFill>
          <a:latin typeface="Calibri" pitchFamily="34" charset="0"/>
        </a:defRPr>
      </a:lvl6pPr>
      <a:lvl7pPr marL="914400" algn="ctr" defTabSz="4319588" rtl="0" fontAlgn="base">
        <a:spcBef>
          <a:spcPct val="0"/>
        </a:spcBef>
        <a:spcAft>
          <a:spcPct val="0"/>
        </a:spcAft>
        <a:defRPr sz="20800">
          <a:solidFill>
            <a:schemeClr val="tx1"/>
          </a:solidFill>
          <a:latin typeface="Calibri" pitchFamily="34" charset="0"/>
        </a:defRPr>
      </a:lvl7pPr>
      <a:lvl8pPr marL="1371600" algn="ctr" defTabSz="4319588" rtl="0" fontAlgn="base">
        <a:spcBef>
          <a:spcPct val="0"/>
        </a:spcBef>
        <a:spcAft>
          <a:spcPct val="0"/>
        </a:spcAft>
        <a:defRPr sz="20800">
          <a:solidFill>
            <a:schemeClr val="tx1"/>
          </a:solidFill>
          <a:latin typeface="Calibri" pitchFamily="34" charset="0"/>
        </a:defRPr>
      </a:lvl8pPr>
      <a:lvl9pPr marL="1828800" algn="ctr" defTabSz="4319588" rtl="0" fontAlgn="base">
        <a:spcBef>
          <a:spcPct val="0"/>
        </a:spcBef>
        <a:spcAft>
          <a:spcPct val="0"/>
        </a:spcAft>
        <a:defRPr sz="20800">
          <a:solidFill>
            <a:schemeClr val="tx1"/>
          </a:solidFill>
          <a:latin typeface="Calibri" pitchFamily="34" charset="0"/>
        </a:defRPr>
      </a:lvl9pPr>
    </p:titleStyle>
    <p:bodyStyle>
      <a:lvl1pPr marL="1619250" indent="-1619250" algn="l" defTabSz="4319588" rtl="0" eaLnBrk="0" fontAlgn="base" hangingPunct="0">
        <a:spcBef>
          <a:spcPct val="20000"/>
        </a:spcBef>
        <a:spcAft>
          <a:spcPct val="0"/>
        </a:spcAft>
        <a:buFont typeface="Arial" charset="0"/>
        <a:buChar char="•"/>
        <a:defRPr sz="15100" kern="1200">
          <a:solidFill>
            <a:schemeClr val="tx1"/>
          </a:solidFill>
          <a:latin typeface="+mn-lt"/>
          <a:ea typeface="MS PGothic" panose="020B0600070205080204" pitchFamily="34" charset="-128"/>
          <a:cs typeface="+mn-cs"/>
        </a:defRPr>
      </a:lvl1pPr>
      <a:lvl2pPr marL="3509963" indent="-1349375" algn="l" defTabSz="4319588" rtl="0" eaLnBrk="0" fontAlgn="base" hangingPunct="0">
        <a:spcBef>
          <a:spcPct val="20000"/>
        </a:spcBef>
        <a:spcAft>
          <a:spcPct val="0"/>
        </a:spcAft>
        <a:buFont typeface="Arial" charset="0"/>
        <a:buChar char="–"/>
        <a:defRPr sz="13200" kern="1200">
          <a:solidFill>
            <a:schemeClr val="tx1"/>
          </a:solidFill>
          <a:latin typeface="+mn-lt"/>
          <a:ea typeface="MS PGothic" panose="020B0600070205080204" pitchFamily="34" charset="-128"/>
          <a:cs typeface="+mn-cs"/>
        </a:defRPr>
      </a:lvl2pPr>
      <a:lvl3pPr marL="5400675" indent="-1079500" algn="l" defTabSz="4319588" rtl="0" eaLnBrk="0" fontAlgn="base" hangingPunct="0">
        <a:spcBef>
          <a:spcPct val="20000"/>
        </a:spcBef>
        <a:spcAft>
          <a:spcPct val="0"/>
        </a:spcAft>
        <a:buFont typeface="Arial" charset="0"/>
        <a:buChar char="•"/>
        <a:defRPr sz="11300" kern="1200">
          <a:solidFill>
            <a:schemeClr val="tx1"/>
          </a:solidFill>
          <a:latin typeface="+mn-lt"/>
          <a:ea typeface="MS PGothic" panose="020B0600070205080204" pitchFamily="34" charset="-128"/>
          <a:cs typeface="+mn-cs"/>
        </a:defRPr>
      </a:lvl3pPr>
      <a:lvl4pPr marL="7559675"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4pPr>
      <a:lvl5pPr marL="9720263"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13" Type="http://schemas.openxmlformats.org/officeDocument/2006/relationships/diagramLayout" Target="../diagrams/layout2.xml"/><Relationship Id="rId18" Type="http://schemas.openxmlformats.org/officeDocument/2006/relationships/diagramLayout" Target="../diagrams/layout3.xml"/><Relationship Id="rId26" Type="http://schemas.microsoft.com/office/2007/relationships/diagramDrawing" Target="../diagrams/drawing4.xml"/><Relationship Id="rId3" Type="http://schemas.openxmlformats.org/officeDocument/2006/relationships/image" Target="../media/image1.wmf"/><Relationship Id="rId21" Type="http://schemas.microsoft.com/office/2007/relationships/diagramDrawing" Target="../diagrams/drawing3.xml"/><Relationship Id="rId7" Type="http://schemas.openxmlformats.org/officeDocument/2006/relationships/diagramData" Target="../diagrams/data1.xml"/><Relationship Id="rId12" Type="http://schemas.openxmlformats.org/officeDocument/2006/relationships/diagramData" Target="../diagrams/data2.xml"/><Relationship Id="rId17" Type="http://schemas.openxmlformats.org/officeDocument/2006/relationships/diagramData" Target="../diagrams/data3.xml"/><Relationship Id="rId25" Type="http://schemas.openxmlformats.org/officeDocument/2006/relationships/diagramColors" Target="../diagrams/colors4.xml"/><Relationship Id="rId2" Type="http://schemas.openxmlformats.org/officeDocument/2006/relationships/notesSlide" Target="../notesSlides/notesSlide1.xml"/><Relationship Id="rId16" Type="http://schemas.microsoft.com/office/2007/relationships/diagramDrawing" Target="../diagrams/drawing2.xml"/><Relationship Id="rId20" Type="http://schemas.openxmlformats.org/officeDocument/2006/relationships/diagramColors" Target="../diagrams/colors3.xml"/><Relationship Id="rId1" Type="http://schemas.openxmlformats.org/officeDocument/2006/relationships/slideLayout" Target="../slideLayouts/slideLayout7.xml"/><Relationship Id="rId6" Type="http://schemas.openxmlformats.org/officeDocument/2006/relationships/image" Target="../media/image4.png"/><Relationship Id="rId11" Type="http://schemas.microsoft.com/office/2007/relationships/diagramDrawing" Target="../diagrams/drawing1.xml"/><Relationship Id="rId24" Type="http://schemas.openxmlformats.org/officeDocument/2006/relationships/diagramQuickStyle" Target="../diagrams/quickStyle4.xml"/><Relationship Id="rId5" Type="http://schemas.openxmlformats.org/officeDocument/2006/relationships/image" Target="../media/image3.wmf"/><Relationship Id="rId15" Type="http://schemas.openxmlformats.org/officeDocument/2006/relationships/diagramColors" Target="../diagrams/colors2.xml"/><Relationship Id="rId23" Type="http://schemas.openxmlformats.org/officeDocument/2006/relationships/diagramLayout" Target="../diagrams/layout4.xml"/><Relationship Id="rId10" Type="http://schemas.openxmlformats.org/officeDocument/2006/relationships/diagramColors" Target="../diagrams/colors1.xml"/><Relationship Id="rId19" Type="http://schemas.openxmlformats.org/officeDocument/2006/relationships/diagramQuickStyle" Target="../diagrams/quickStyle3.xml"/><Relationship Id="rId4" Type="http://schemas.openxmlformats.org/officeDocument/2006/relationships/image" Target="../media/image2.png"/><Relationship Id="rId9" Type="http://schemas.openxmlformats.org/officeDocument/2006/relationships/diagramQuickStyle" Target="../diagrams/quickStyle1.xml"/><Relationship Id="rId14" Type="http://schemas.openxmlformats.org/officeDocument/2006/relationships/diagramQuickStyle" Target="../diagrams/quickStyle2.xml"/><Relationship Id="rId22" Type="http://schemas.openxmlformats.org/officeDocument/2006/relationships/diagramData" Target="../diagrams/data4.xml"/><Relationship Id="rId27"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5"/>
          <p:cNvSpPr txBox="1">
            <a:spLocks noChangeArrowheads="1"/>
          </p:cNvSpPr>
          <p:nvPr/>
        </p:nvSpPr>
        <p:spPr bwMode="auto">
          <a:xfrm>
            <a:off x="481309" y="8604250"/>
            <a:ext cx="15357475" cy="66595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800"/>
          </a:p>
          <a:p>
            <a:pPr eaLnBrk="1" hangingPunct="1">
              <a:spcBef>
                <a:spcPct val="0"/>
              </a:spcBef>
              <a:buFont typeface="Arial" charset="0"/>
              <a:buNone/>
            </a:pPr>
            <a:endParaRPr lang="en-GB" altLang="en-US" sz="3600"/>
          </a:p>
        </p:txBody>
      </p:sp>
      <p:sp>
        <p:nvSpPr>
          <p:cNvPr id="4099" name="TextBox 9"/>
          <p:cNvSpPr txBox="1">
            <a:spLocks noChangeArrowheads="1"/>
          </p:cNvSpPr>
          <p:nvPr/>
        </p:nvSpPr>
        <p:spPr bwMode="auto">
          <a:xfrm>
            <a:off x="16478250" y="8626475"/>
            <a:ext cx="15295563" cy="287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p:txBody>
      </p:sp>
      <p:sp>
        <p:nvSpPr>
          <p:cNvPr id="4100" name="TextBox 10"/>
          <p:cNvSpPr txBox="1">
            <a:spLocks noChangeArrowheads="1"/>
          </p:cNvSpPr>
          <p:nvPr/>
        </p:nvSpPr>
        <p:spPr bwMode="auto">
          <a:xfrm>
            <a:off x="489813" y="15831344"/>
            <a:ext cx="31284000" cy="18864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3600" b="1"/>
          </a:p>
          <a:p>
            <a:pPr eaLnBrk="1" hangingPunct="1">
              <a:spcBef>
                <a:spcPct val="0"/>
              </a:spcBef>
              <a:buFontTx/>
              <a:buNone/>
            </a:pPr>
            <a:endParaRPr lang="en-GB" altLang="en-US" sz="2800" b="1"/>
          </a:p>
          <a:p>
            <a:pPr eaLnBrk="1" hangingPunct="1">
              <a:spcBef>
                <a:spcPct val="0"/>
              </a:spcBef>
              <a:buFontTx/>
              <a:buNone/>
            </a:pPr>
            <a:endParaRPr lang="en-GB" altLang="en-US" sz="3600" b="1"/>
          </a:p>
          <a:p>
            <a:pPr eaLnBrk="1" hangingPunct="1">
              <a:spcBef>
                <a:spcPct val="0"/>
              </a:spcBef>
              <a:buFontTx/>
              <a:buNone/>
            </a:pPr>
            <a:endParaRPr lang="en-GB" altLang="en-US" sz="3600" b="1"/>
          </a:p>
          <a:p>
            <a:pPr eaLnBrk="1" hangingPunct="1">
              <a:spcBef>
                <a:spcPct val="0"/>
              </a:spcBef>
              <a:buFontTx/>
              <a:buNone/>
            </a:pPr>
            <a:endParaRPr lang="en-GB" altLang="en-US" sz="3600" b="1"/>
          </a:p>
          <a:p>
            <a:pPr eaLnBrk="1" hangingPunct="1">
              <a:spcBef>
                <a:spcPct val="0"/>
              </a:spcBef>
              <a:buFontTx/>
              <a:buNone/>
            </a:pPr>
            <a:r>
              <a:rPr lang="en-GB" altLang="en-US" sz="3600" b="1"/>
              <a:t> </a:t>
            </a:r>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fontAlgn="t"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p:txBody>
      </p:sp>
      <p:sp>
        <p:nvSpPr>
          <p:cNvPr id="4103" name="TextBox 15"/>
          <p:cNvSpPr txBox="1">
            <a:spLocks noChangeArrowheads="1"/>
          </p:cNvSpPr>
          <p:nvPr/>
        </p:nvSpPr>
        <p:spPr bwMode="auto">
          <a:xfrm>
            <a:off x="481309" y="35303352"/>
            <a:ext cx="31284000" cy="6192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51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132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113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95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9500">
                <a:solidFill>
                  <a:schemeClr val="tx1"/>
                </a:solidFill>
                <a:latin typeface="Calibri" panose="020F0502020204030204" pitchFamily="34" charset="0"/>
                <a:ea typeface="MS PGothic" panose="020B0600070205080204" pitchFamily="34" charset="-128"/>
              </a:defRPr>
            </a:lvl5pPr>
            <a:lvl6pPr marL="2514600" indent="-228600" defTabSz="4319588" eaLnBrk="0" fontAlgn="base" hangingPunct="0">
              <a:spcBef>
                <a:spcPct val="20000"/>
              </a:spcBef>
              <a:spcAft>
                <a:spcPct val="0"/>
              </a:spcAft>
              <a:buFont typeface="Arial" panose="020B0604020202020204" pitchFamily="34" charset="0"/>
              <a:buChar char="»"/>
              <a:defRPr sz="9500">
                <a:solidFill>
                  <a:schemeClr val="tx1"/>
                </a:solidFill>
                <a:latin typeface="Calibri" panose="020F0502020204030204" pitchFamily="34" charset="0"/>
                <a:ea typeface="MS PGothic" panose="020B0600070205080204" pitchFamily="34" charset="-128"/>
              </a:defRPr>
            </a:lvl6pPr>
            <a:lvl7pPr marL="2971800" indent="-228600" defTabSz="4319588" eaLnBrk="0" fontAlgn="base" hangingPunct="0">
              <a:spcBef>
                <a:spcPct val="20000"/>
              </a:spcBef>
              <a:spcAft>
                <a:spcPct val="0"/>
              </a:spcAft>
              <a:buFont typeface="Arial" panose="020B0604020202020204" pitchFamily="34" charset="0"/>
              <a:buChar char="»"/>
              <a:defRPr sz="9500">
                <a:solidFill>
                  <a:schemeClr val="tx1"/>
                </a:solidFill>
                <a:latin typeface="Calibri" panose="020F0502020204030204" pitchFamily="34" charset="0"/>
                <a:ea typeface="MS PGothic" panose="020B0600070205080204" pitchFamily="34" charset="-128"/>
              </a:defRPr>
            </a:lvl7pPr>
            <a:lvl8pPr marL="3429000" indent="-228600" defTabSz="4319588" eaLnBrk="0" fontAlgn="base" hangingPunct="0">
              <a:spcBef>
                <a:spcPct val="20000"/>
              </a:spcBef>
              <a:spcAft>
                <a:spcPct val="0"/>
              </a:spcAft>
              <a:buFont typeface="Arial" panose="020B0604020202020204" pitchFamily="34" charset="0"/>
              <a:buChar char="»"/>
              <a:defRPr sz="9500">
                <a:solidFill>
                  <a:schemeClr val="tx1"/>
                </a:solidFill>
                <a:latin typeface="Calibri" panose="020F0502020204030204" pitchFamily="34" charset="0"/>
                <a:ea typeface="MS PGothic" panose="020B0600070205080204" pitchFamily="34" charset="-128"/>
              </a:defRPr>
            </a:lvl8pPr>
            <a:lvl9pPr marL="3886200" indent="-228600" defTabSz="4319588" eaLnBrk="0" fontAlgn="base" hangingPunct="0">
              <a:spcBef>
                <a:spcPct val="20000"/>
              </a:spcBef>
              <a:spcAft>
                <a:spcPct val="0"/>
              </a:spcAft>
              <a:buFont typeface="Arial" panose="020B0604020202020204" pitchFamily="34" charset="0"/>
              <a:buChar char="»"/>
              <a:defRPr sz="95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 typeface="Arial" panose="020B0604020202020204" pitchFamily="34" charset="0"/>
              <a:buNone/>
              <a:defRPr/>
            </a:pPr>
            <a:endParaRPr lang="en-GB" altLang="en-US" sz="3800" b="1" dirty="0">
              <a:latin typeface="+mn-lt"/>
            </a:endParaRPr>
          </a:p>
          <a:p>
            <a:pPr eaLnBrk="1" hangingPunct="1">
              <a:spcBef>
                <a:spcPct val="0"/>
              </a:spcBef>
              <a:buFont typeface="Arial" panose="020B0604020202020204" pitchFamily="34" charset="0"/>
              <a:buNone/>
              <a:defRPr/>
            </a:pPr>
            <a:endParaRPr lang="en-GB" altLang="en-US" sz="3800" b="1" dirty="0">
              <a:latin typeface="+mn-lt"/>
            </a:endParaRPr>
          </a:p>
          <a:p>
            <a:pPr eaLnBrk="1" hangingPunct="1">
              <a:spcBef>
                <a:spcPct val="0"/>
              </a:spcBef>
              <a:buFont typeface="Arial" panose="020B0604020202020204" pitchFamily="34" charset="0"/>
              <a:buNone/>
              <a:defRPr/>
            </a:pPr>
            <a:endParaRPr lang="en-GB" altLang="en-US" sz="3800" b="1" dirty="0">
              <a:latin typeface="+mn-lt"/>
            </a:endParaRPr>
          </a:p>
          <a:p>
            <a:pPr eaLnBrk="1" hangingPunct="1">
              <a:spcBef>
                <a:spcPct val="0"/>
              </a:spcBef>
              <a:buFont typeface="Arial" panose="020B0604020202020204" pitchFamily="34" charset="0"/>
              <a:buNone/>
              <a:defRPr/>
            </a:pPr>
            <a:endParaRPr lang="en-GB" altLang="en-US" sz="3800" b="1" dirty="0">
              <a:latin typeface="+mn-lt"/>
            </a:endParaRPr>
          </a:p>
          <a:p>
            <a:pPr eaLnBrk="1" hangingPunct="1">
              <a:spcBef>
                <a:spcPct val="0"/>
              </a:spcBef>
              <a:buFont typeface="Arial" panose="020B0604020202020204" pitchFamily="34" charset="0"/>
              <a:buNone/>
              <a:defRPr/>
            </a:pPr>
            <a:endParaRPr lang="en-GB" altLang="en-US" sz="3800" b="1" dirty="0">
              <a:latin typeface="+mn-lt"/>
            </a:endParaRPr>
          </a:p>
          <a:p>
            <a:pPr eaLnBrk="1" hangingPunct="1">
              <a:spcBef>
                <a:spcPct val="0"/>
              </a:spcBef>
              <a:buFont typeface="Arial" panose="020B0604020202020204" pitchFamily="34" charset="0"/>
              <a:buNone/>
              <a:defRPr/>
            </a:pPr>
            <a:endParaRPr lang="en-GB" altLang="en-US" sz="3800" dirty="0">
              <a:latin typeface="+mn-lt"/>
            </a:endParaRPr>
          </a:p>
        </p:txBody>
      </p:sp>
      <p:sp>
        <p:nvSpPr>
          <p:cNvPr id="4102" name="TextBox 21"/>
          <p:cNvSpPr txBox="1">
            <a:spLocks noChangeArrowheads="1"/>
          </p:cNvSpPr>
          <p:nvPr/>
        </p:nvSpPr>
        <p:spPr bwMode="auto">
          <a:xfrm>
            <a:off x="35488563" y="29819600"/>
            <a:ext cx="49720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2800">
              <a:latin typeface="Arial" charset="0"/>
            </a:endParaRPr>
          </a:p>
        </p:txBody>
      </p:sp>
      <p:sp>
        <p:nvSpPr>
          <p:cNvPr id="12" name="TextBox 11"/>
          <p:cNvSpPr txBox="1"/>
          <p:nvPr/>
        </p:nvSpPr>
        <p:spPr>
          <a:xfrm>
            <a:off x="1131888" y="16322675"/>
            <a:ext cx="14508162" cy="646331"/>
          </a:xfrm>
          <a:prstGeom prst="rect">
            <a:avLst/>
          </a:prstGeom>
          <a:noFill/>
        </p:spPr>
        <p:txBody>
          <a:bodyPr>
            <a:spAutoFit/>
          </a:bodyPr>
          <a:lstStyle/>
          <a:p>
            <a:pPr>
              <a:defRPr/>
            </a:pPr>
            <a:r>
              <a:rPr lang="en-GB" sz="3600" b="1" u="sng" dirty="0">
                <a:latin typeface="Arial" panose="020B0604020202020204" pitchFamily="34" charset="0"/>
                <a:cs typeface="Arial" panose="020B0604020202020204" pitchFamily="34" charset="0"/>
              </a:rPr>
              <a:t>Driver Diagram</a:t>
            </a:r>
          </a:p>
        </p:txBody>
      </p:sp>
      <p:sp>
        <p:nvSpPr>
          <p:cNvPr id="17" name="TextBox 16"/>
          <p:cNvSpPr txBox="1"/>
          <p:nvPr/>
        </p:nvSpPr>
        <p:spPr>
          <a:xfrm>
            <a:off x="990600" y="36435137"/>
            <a:ext cx="17281702" cy="4832092"/>
          </a:xfrm>
          <a:prstGeom prst="rect">
            <a:avLst/>
          </a:prstGeom>
          <a:noFill/>
        </p:spPr>
        <p:txBody>
          <a:bodyPr wrap="square">
            <a:spAutoFit/>
          </a:bodyPr>
          <a:lstStyle/>
          <a:p>
            <a:pPr eaLnBrk="1" hangingPunct="1">
              <a:defRPr/>
            </a:pPr>
            <a:r>
              <a:rPr lang="en-GB" altLang="en-US" sz="3600" b="1" u="sng" dirty="0">
                <a:latin typeface="Arial" panose="020B0604020202020204" pitchFamily="34" charset="0"/>
                <a:cs typeface="Arial" panose="020B0604020202020204" pitchFamily="34" charset="0"/>
              </a:rPr>
              <a:t>Next Steps</a:t>
            </a:r>
          </a:p>
          <a:p>
            <a:pPr eaLnBrk="1" hangingPunct="1">
              <a:defRPr/>
            </a:pPr>
            <a:endParaRPr lang="en-GB" altLang="en-US" sz="3600" b="1" u="sng" dirty="0">
              <a:latin typeface="Arial" panose="020B0604020202020204" pitchFamily="34" charset="0"/>
              <a:cs typeface="Arial" panose="020B0604020202020204" pitchFamily="34" charset="0"/>
            </a:endParaRPr>
          </a:p>
          <a:p>
            <a:pPr algn="just" eaLnBrk="1" hangingPunct="1">
              <a:defRPr/>
            </a:pPr>
            <a:r>
              <a:rPr lang="en-GB" altLang="en-US" sz="2000" dirty="0">
                <a:latin typeface="Arial" panose="020B0604020202020204" pitchFamily="34" charset="0"/>
                <a:cs typeface="Arial" panose="020B0604020202020204" pitchFamily="34" charset="0"/>
              </a:rPr>
              <a:t>With so many other documents currently in use across the trust there were concerns over the safety of asking staff to complete both a pilot document and official documentation. Agreement and final feedback on the insertion document and ongoing care record was sought from the Nutrition and Hydration Group. Once approval was agreed, the documents were sent to the trust Documentation Group for ratification. This ensures that when testing, it is the only document in use across the trust which will reduce errors. A staff awareness campaign of the new document is planned and regular audits will be completed once the document is in use to check it is being completed correctly.</a:t>
            </a:r>
          </a:p>
          <a:p>
            <a:pPr algn="just" eaLnBrk="1" hangingPunct="1">
              <a:defRPr/>
            </a:pPr>
            <a:endParaRPr lang="en-GB" altLang="en-US" sz="2000" dirty="0">
              <a:latin typeface="Arial" panose="020B0604020202020204" pitchFamily="34" charset="0"/>
              <a:cs typeface="Arial" panose="020B0604020202020204" pitchFamily="34" charset="0"/>
            </a:endParaRPr>
          </a:p>
          <a:p>
            <a:pPr algn="just" eaLnBrk="1" hangingPunct="1">
              <a:defRPr/>
            </a:pPr>
            <a:r>
              <a:rPr lang="en-GB" altLang="en-US" sz="2000" dirty="0">
                <a:latin typeface="Arial" panose="020B0604020202020204" pitchFamily="34" charset="0"/>
                <a:cs typeface="Arial" panose="020B0604020202020204" pitchFamily="34" charset="0"/>
              </a:rPr>
              <a:t>The Nasogastric Policy and E-learning package is in need of updating to reflect these document changes. This has highlighted the need for an Acute Enteral Nutrition Nurse Specialist, similar to those in the community, who can have responsibility for ongoing management of enteral feeding and nasogastric tubes in the trust.  A business case for this role is currently in progress. </a:t>
            </a:r>
          </a:p>
          <a:p>
            <a:pPr algn="just" eaLnBrk="1" hangingPunct="1">
              <a:defRPr/>
            </a:pPr>
            <a:endParaRPr lang="en-GB" altLang="en-US" sz="3600" b="1" u="sng" dirty="0">
              <a:latin typeface="+mn-lt"/>
            </a:endParaRPr>
          </a:p>
          <a:p>
            <a:pPr eaLnBrk="1" hangingPunct="1">
              <a:defRPr/>
            </a:pPr>
            <a:endParaRPr lang="en-GB" altLang="en-US" sz="2000" dirty="0">
              <a:latin typeface="+mn-lt"/>
            </a:endParaRPr>
          </a:p>
        </p:txBody>
      </p:sp>
      <p:sp>
        <p:nvSpPr>
          <p:cNvPr id="20" name="TextBox 19"/>
          <p:cNvSpPr txBox="1"/>
          <p:nvPr/>
        </p:nvSpPr>
        <p:spPr>
          <a:xfrm>
            <a:off x="809973" y="8878844"/>
            <a:ext cx="14761968" cy="6909584"/>
          </a:xfrm>
          <a:prstGeom prst="rect">
            <a:avLst/>
          </a:prstGeom>
          <a:noFill/>
        </p:spPr>
        <p:txBody>
          <a:bodyPr wrap="square">
            <a:spAutoFit/>
          </a:bodyPr>
          <a:lstStyle/>
          <a:p>
            <a:pPr eaLnBrk="1" hangingPunct="1">
              <a:defRPr/>
            </a:pPr>
            <a:r>
              <a:rPr lang="en-GB" altLang="en-US" sz="3600" b="1" u="sng" dirty="0">
                <a:latin typeface="Arial" panose="020B0604020202020204" pitchFamily="34" charset="0"/>
                <a:cs typeface="Arial" panose="020B0604020202020204" pitchFamily="34" charset="0"/>
              </a:rPr>
              <a:t>Background</a:t>
            </a:r>
          </a:p>
          <a:p>
            <a:pPr eaLnBrk="1" hangingPunct="1">
              <a:defRPr/>
            </a:pPr>
            <a:endParaRPr lang="en-GB" altLang="en-US" sz="3600" b="1" u="sng" dirty="0">
              <a:latin typeface="Arial" panose="020B0604020202020204" pitchFamily="34" charset="0"/>
              <a:cs typeface="Arial" panose="020B0604020202020204" pitchFamily="34" charset="0"/>
            </a:endParaRPr>
          </a:p>
          <a:p>
            <a:pPr algn="just">
              <a:spcAft>
                <a:spcPts val="1000"/>
              </a:spcAft>
            </a:pPr>
            <a:r>
              <a:rPr lang="en-GB" sz="2000" dirty="0">
                <a:effectLst/>
                <a:latin typeface="Arial" panose="020B0604020202020204" pitchFamily="34" charset="0"/>
                <a:ea typeface="Times" panose="02020603050405020304" pitchFamily="18" charset="0"/>
                <a:cs typeface="Arial" panose="020B0604020202020204" pitchFamily="34" charset="0"/>
              </a:rPr>
              <a:t>On the 1</a:t>
            </a:r>
            <a:r>
              <a:rPr lang="en-GB" sz="2000" baseline="30000" dirty="0">
                <a:effectLst/>
                <a:latin typeface="Arial" panose="020B0604020202020204" pitchFamily="34" charset="0"/>
                <a:ea typeface="Times" panose="02020603050405020304" pitchFamily="18" charset="0"/>
                <a:cs typeface="Arial" panose="020B0604020202020204" pitchFamily="34" charset="0"/>
              </a:rPr>
              <a:t>st</a:t>
            </a:r>
            <a:r>
              <a:rPr lang="en-GB" sz="2000" dirty="0">
                <a:effectLst/>
                <a:latin typeface="Arial" panose="020B0604020202020204" pitchFamily="34" charset="0"/>
                <a:ea typeface="Times" panose="02020603050405020304" pitchFamily="18" charset="0"/>
                <a:cs typeface="Arial" panose="020B0604020202020204" pitchFamily="34" charset="0"/>
              </a:rPr>
              <a:t> June 2018 a letter was received from NHS Improvement requesting a review of Trusts processes for ensuring compliance with Patient Safety Alerts. One of the Patient Safety Alerts highlighted, included nasogastric tube misplacement. A misplaced nasogastric tube may lead to severe harm or even death and is therefore classed as a “Never Event”. Never events are being reported across several trusts indicating that previous Patient Safety Alerts have not been adequately complied with. Never Events are seen as entirely preventable because of national guidelines which provide strong systemic protective barriers.</a:t>
            </a:r>
            <a:endParaRPr lang="en-GB" sz="20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800"/>
              </a:spcBef>
              <a:spcAft>
                <a:spcPts val="1800"/>
              </a:spcAft>
            </a:pPr>
            <a:r>
              <a:rPr lang="en-GB" sz="2000" dirty="0">
                <a:effectLst/>
                <a:latin typeface="Arial" panose="020B0604020202020204" pitchFamily="34" charset="0"/>
                <a:ea typeface="Times" panose="02020603050405020304" pitchFamily="18" charset="0"/>
                <a:cs typeface="Arial" panose="020B0604020202020204" pitchFamily="34" charset="0"/>
              </a:rPr>
              <a:t>The Nasogastric Improvement group was established to review current practice in the Trust and to look at potential improvements. The wider team included dietitians, radiographers, and nursing staff. An audit was carried out against the Patient Safety Alert. The notes of patients requiring nasogastric tube insertion during August 2018 showed that compliance with full, clear documentation was variable. It highlighted that there was no standardised way of documenting all the required elements for insertion. Documentation for insertion and confirmation of Nasogastric placement was being recorded in 7 different areas in patient documentation.  </a:t>
            </a:r>
          </a:p>
          <a:p>
            <a:pPr algn="just">
              <a:spcAft>
                <a:spcPts val="1000"/>
              </a:spcAft>
            </a:pPr>
            <a:r>
              <a:rPr lang="en-IE" sz="2000" dirty="0">
                <a:effectLst/>
                <a:latin typeface="Arial" panose="020B0604020202020204" pitchFamily="34" charset="0"/>
                <a:ea typeface="Times" panose="02020603050405020304" pitchFamily="18" charset="0"/>
              </a:rPr>
              <a:t>NHS England requires organisations to develop Local Safety Standards for Invasive Procedure (</a:t>
            </a:r>
            <a:r>
              <a:rPr lang="en-IE" sz="2000" dirty="0" err="1">
                <a:effectLst/>
                <a:latin typeface="Arial" panose="020B0604020202020204" pitchFamily="34" charset="0"/>
                <a:ea typeface="Times" panose="02020603050405020304" pitchFamily="18" charset="0"/>
              </a:rPr>
              <a:t>LocSSIPs</a:t>
            </a:r>
            <a:r>
              <a:rPr lang="en-IE" sz="2000" dirty="0">
                <a:effectLst/>
                <a:latin typeface="Arial" panose="020B0604020202020204" pitchFamily="34" charset="0"/>
                <a:ea typeface="Times" panose="02020603050405020304" pitchFamily="18" charset="0"/>
              </a:rPr>
              <a:t>). They set out the necessary steps to deliver safe care to patients undergoing invasive procedures in any location and to standardise practice across the organisation therefore reducing the risk of a Never Event. A nasogastric </a:t>
            </a:r>
            <a:r>
              <a:rPr lang="en-IE" sz="2000" dirty="0" err="1">
                <a:effectLst/>
                <a:latin typeface="Arial" panose="020B0604020202020204" pitchFamily="34" charset="0"/>
                <a:ea typeface="Times" panose="02020603050405020304" pitchFamily="18" charset="0"/>
              </a:rPr>
              <a:t>LocSSIP</a:t>
            </a:r>
            <a:r>
              <a:rPr lang="en-IE" sz="2000" dirty="0">
                <a:effectLst/>
                <a:latin typeface="Arial" panose="020B0604020202020204" pitchFamily="34" charset="0"/>
                <a:ea typeface="Times" panose="02020603050405020304" pitchFamily="18" charset="0"/>
              </a:rPr>
              <a:t> was already in use within the Department of Critical Care (DCC). The Improvement team decided to use this as a basis for developing a trust wide document.</a:t>
            </a:r>
            <a:endParaRPr lang="en-GB" sz="2000" dirty="0">
              <a:latin typeface="Arial" panose="020B0604020202020204" pitchFamily="34" charset="0"/>
              <a:ea typeface="Times New Roman" panose="02020603050405020304" pitchFamily="18" charset="0"/>
              <a:cs typeface="Arial" panose="020B0604020202020204" pitchFamily="34" charset="0"/>
            </a:endParaRPr>
          </a:p>
          <a:p>
            <a:pPr eaLnBrk="1" hangingPunct="1">
              <a:defRPr/>
            </a:pPr>
            <a:endParaRPr lang="en-GB" altLang="en-US" sz="3600" dirty="0">
              <a:latin typeface="+mn-lt"/>
            </a:endParaRPr>
          </a:p>
        </p:txBody>
      </p:sp>
      <p:sp>
        <p:nvSpPr>
          <p:cNvPr id="21" name="TextBox 20"/>
          <p:cNvSpPr txBox="1"/>
          <p:nvPr/>
        </p:nvSpPr>
        <p:spPr>
          <a:xfrm>
            <a:off x="16797338" y="8827564"/>
            <a:ext cx="14579600" cy="1815882"/>
          </a:xfrm>
          <a:prstGeom prst="rect">
            <a:avLst/>
          </a:prstGeom>
          <a:noFill/>
        </p:spPr>
        <p:txBody>
          <a:bodyPr>
            <a:spAutoFit/>
          </a:bodyPr>
          <a:lstStyle/>
          <a:p>
            <a:pPr eaLnBrk="1" hangingPunct="1">
              <a:defRPr/>
            </a:pPr>
            <a:r>
              <a:rPr lang="en-GB" altLang="en-US" sz="3600" b="1" u="sng" dirty="0">
                <a:latin typeface="Arial" panose="020B0604020202020204" pitchFamily="34" charset="0"/>
                <a:cs typeface="Arial" panose="020B0604020202020204" pitchFamily="34" charset="0"/>
              </a:rPr>
              <a:t>SMART Aim</a:t>
            </a:r>
          </a:p>
          <a:p>
            <a:pPr eaLnBrk="1" hangingPunct="1">
              <a:defRPr/>
            </a:pPr>
            <a:endParaRPr lang="en-GB" altLang="en-US" sz="3600" b="1" u="sng" dirty="0">
              <a:latin typeface="Arial" panose="020B0604020202020204" pitchFamily="34" charset="0"/>
              <a:cs typeface="Arial" panose="020B0604020202020204" pitchFamily="34" charset="0"/>
            </a:endParaRPr>
          </a:p>
          <a:p>
            <a:pPr eaLnBrk="1" hangingPunct="1">
              <a:defRPr/>
            </a:pPr>
            <a:r>
              <a:rPr lang="en-GB" altLang="en-US" sz="2000" dirty="0">
                <a:latin typeface="Arial" panose="020B0604020202020204" pitchFamily="34" charset="0"/>
                <a:cs typeface="Arial" panose="020B0604020202020204" pitchFamily="34" charset="0"/>
              </a:rPr>
              <a:t>Improve compliance with Nasogastric Tube documentation, specifically insertion and confirmation of the correct placement by 50% within 12 months</a:t>
            </a:r>
          </a:p>
        </p:txBody>
      </p:sp>
      <p:sp>
        <p:nvSpPr>
          <p:cNvPr id="4" name="TextBox 3"/>
          <p:cNvSpPr txBox="1"/>
          <p:nvPr/>
        </p:nvSpPr>
        <p:spPr>
          <a:xfrm>
            <a:off x="0" y="6210648"/>
            <a:ext cx="32404050" cy="671292"/>
          </a:xfrm>
          <a:prstGeom prst="rect">
            <a:avLst/>
          </a:prstGeom>
          <a:solidFill>
            <a:schemeClr val="accent6"/>
          </a:solidFill>
          <a:ln w="50800" cap="sq">
            <a:noFill/>
          </a:ln>
        </p:spPr>
        <p:style>
          <a:lnRef idx="2">
            <a:schemeClr val="dk1"/>
          </a:lnRef>
          <a:fillRef idx="1">
            <a:schemeClr val="lt1"/>
          </a:fillRef>
          <a:effectRef idx="0">
            <a:schemeClr val="dk1"/>
          </a:effectRef>
          <a:fontRef idx="minor">
            <a:schemeClr val="dk1"/>
          </a:fontRef>
        </p:style>
        <p:txBody>
          <a:bodyPr wrap="square" lIns="900000" tIns="180000" bIns="180000">
            <a:spAutoFit/>
          </a:bodyPr>
          <a:lstStyle/>
          <a:p>
            <a:pPr algn="ctr" defTabSz="4320540" eaLnBrk="1" fontAlgn="auto" hangingPunct="1">
              <a:spcBef>
                <a:spcPts val="0"/>
              </a:spcBef>
              <a:spcAft>
                <a:spcPts val="0"/>
              </a:spcAft>
              <a:defRPr/>
            </a:pPr>
            <a:endParaRPr lang="en-GB"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4112" name="TextBox 9"/>
          <p:cNvSpPr txBox="1">
            <a:spLocks noChangeArrowheads="1"/>
          </p:cNvSpPr>
          <p:nvPr/>
        </p:nvSpPr>
        <p:spPr bwMode="auto">
          <a:xfrm>
            <a:off x="16478250" y="12193588"/>
            <a:ext cx="15295563" cy="3059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a:p>
            <a:pPr eaLnBrk="1" hangingPunct="1">
              <a:spcBef>
                <a:spcPct val="0"/>
              </a:spcBef>
              <a:buFontTx/>
              <a:buNone/>
            </a:pPr>
            <a:endParaRPr lang="en-GB" altLang="en-US" sz="3600"/>
          </a:p>
        </p:txBody>
      </p:sp>
      <p:sp>
        <p:nvSpPr>
          <p:cNvPr id="28" name="TextBox 27"/>
          <p:cNvSpPr txBox="1"/>
          <p:nvPr/>
        </p:nvSpPr>
        <p:spPr>
          <a:xfrm>
            <a:off x="16839111" y="12411535"/>
            <a:ext cx="14579600" cy="2616101"/>
          </a:xfrm>
          <a:prstGeom prst="rect">
            <a:avLst/>
          </a:prstGeom>
          <a:noFill/>
        </p:spPr>
        <p:txBody>
          <a:bodyPr>
            <a:spAutoFit/>
          </a:bodyPr>
          <a:lstStyle/>
          <a:p>
            <a:pPr eaLnBrk="1" hangingPunct="1">
              <a:defRPr/>
            </a:pPr>
            <a:r>
              <a:rPr lang="en-GB" altLang="en-US" sz="3600" b="1" u="sng" dirty="0">
                <a:latin typeface="Arial" panose="020B0604020202020204" pitchFamily="34" charset="0"/>
                <a:cs typeface="Arial" panose="020B0604020202020204" pitchFamily="34" charset="0"/>
              </a:rPr>
              <a:t>Measures</a:t>
            </a:r>
          </a:p>
          <a:p>
            <a:pPr eaLnBrk="1" hangingPunct="1">
              <a:defRPr/>
            </a:pPr>
            <a:endParaRPr lang="en-GB" altLang="en-US" sz="3600" b="1" u="sng" dirty="0">
              <a:latin typeface="Arial" panose="020B0604020202020204" pitchFamily="34" charset="0"/>
              <a:cs typeface="Arial" panose="020B0604020202020204" pitchFamily="34" charset="0"/>
            </a:endParaRPr>
          </a:p>
          <a:p>
            <a:pPr eaLnBrk="1" hangingPunct="1">
              <a:defRPr/>
            </a:pPr>
            <a:r>
              <a:rPr lang="en-GB" altLang="en-US" sz="2800" b="1" dirty="0">
                <a:latin typeface="Arial" panose="020B0604020202020204" pitchFamily="34" charset="0"/>
                <a:cs typeface="Arial" panose="020B0604020202020204" pitchFamily="34" charset="0"/>
              </a:rPr>
              <a:t>Outcome Measure</a:t>
            </a:r>
            <a:r>
              <a:rPr lang="en-GB" altLang="en-US" sz="3600" b="1" dirty="0">
                <a:latin typeface="Arial" panose="020B0604020202020204" pitchFamily="34" charset="0"/>
                <a:cs typeface="Arial" panose="020B0604020202020204" pitchFamily="34" charset="0"/>
              </a:rPr>
              <a:t> </a:t>
            </a:r>
            <a:r>
              <a:rPr lang="en-GB" altLang="en-US" sz="3600"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The number of correctly documented Nasogastric Tube insertions on the new standardised document</a:t>
            </a:r>
          </a:p>
          <a:p>
            <a:pPr eaLnBrk="1" hangingPunct="1">
              <a:defRPr/>
            </a:pPr>
            <a:r>
              <a:rPr lang="en-GB" altLang="en-US" sz="2800" b="1" dirty="0">
                <a:latin typeface="Arial" panose="020B0604020202020204" pitchFamily="34" charset="0"/>
                <a:cs typeface="Arial" panose="020B0604020202020204" pitchFamily="34" charset="0"/>
              </a:rPr>
              <a:t>Process Measure</a:t>
            </a:r>
            <a:r>
              <a:rPr lang="en-GB" altLang="en-US" sz="2800" dirty="0">
                <a:latin typeface="Arial" panose="020B0604020202020204" pitchFamily="34" charset="0"/>
                <a:cs typeface="Arial" panose="020B0604020202020204" pitchFamily="34" charset="0"/>
              </a:rPr>
              <a:t> </a:t>
            </a:r>
            <a:r>
              <a:rPr lang="en-GB" altLang="en-US" sz="3600"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The number of datex’s received regarding nasogastric tube insertion or ongoing care</a:t>
            </a:r>
            <a:endParaRPr lang="en-GB" altLang="en-US" sz="2000" b="1" u="sng" dirty="0">
              <a:latin typeface="Arial" panose="020B0604020202020204" pitchFamily="34" charset="0"/>
              <a:cs typeface="Arial" panose="020B0604020202020204" pitchFamily="34" charset="0"/>
            </a:endParaRPr>
          </a:p>
        </p:txBody>
      </p:sp>
      <p:sp>
        <p:nvSpPr>
          <p:cNvPr id="33" name="TextBox 32"/>
          <p:cNvSpPr txBox="1"/>
          <p:nvPr/>
        </p:nvSpPr>
        <p:spPr>
          <a:xfrm>
            <a:off x="17165638" y="29444950"/>
            <a:ext cx="13492162" cy="3170099"/>
          </a:xfrm>
          <a:prstGeom prst="rect">
            <a:avLst/>
          </a:prstGeom>
          <a:noFill/>
        </p:spPr>
        <p:txBody>
          <a:bodyPr>
            <a:spAutoFit/>
          </a:bodyPr>
          <a:lstStyle/>
          <a:p>
            <a:pPr>
              <a:defRPr/>
            </a:pPr>
            <a:endParaRPr lang="en-GB" sz="4000" b="1" u="sng" dirty="0">
              <a:latin typeface="+mn-lt"/>
              <a:cs typeface="Arial" panose="020B0604020202020204" pitchFamily="34" charset="0"/>
            </a:endParaRPr>
          </a:p>
          <a:p>
            <a:pPr>
              <a:defRPr/>
            </a:pPr>
            <a:endParaRPr lang="en-GB" sz="4000" b="1" u="sng" dirty="0">
              <a:latin typeface="+mn-lt"/>
              <a:cs typeface="Arial" panose="020B0604020202020204" pitchFamily="34" charset="0"/>
            </a:endParaRPr>
          </a:p>
          <a:p>
            <a:pPr>
              <a:defRPr/>
            </a:pPr>
            <a:endParaRPr lang="en-GB" sz="4000" dirty="0">
              <a:latin typeface="+mn-lt"/>
            </a:endParaRPr>
          </a:p>
          <a:p>
            <a:pPr>
              <a:defRPr/>
            </a:pPr>
            <a:endParaRPr lang="en-GB" sz="4000" dirty="0">
              <a:latin typeface="+mn-lt"/>
            </a:endParaRPr>
          </a:p>
          <a:p>
            <a:pPr>
              <a:defRPr/>
            </a:pPr>
            <a:endParaRPr lang="en-GB" sz="4000" dirty="0">
              <a:latin typeface="+mn-lt"/>
            </a:endParaRPr>
          </a:p>
        </p:txBody>
      </p:sp>
      <p:sp>
        <p:nvSpPr>
          <p:cNvPr id="35" name="TextBox 34"/>
          <p:cNvSpPr txBox="1"/>
          <p:nvPr/>
        </p:nvSpPr>
        <p:spPr>
          <a:xfrm>
            <a:off x="18049314" y="15757525"/>
            <a:ext cx="14508162" cy="1261884"/>
          </a:xfrm>
          <a:prstGeom prst="rect">
            <a:avLst/>
          </a:prstGeom>
          <a:noFill/>
        </p:spPr>
        <p:txBody>
          <a:bodyPr>
            <a:spAutoFit/>
          </a:bodyPr>
          <a:lstStyle/>
          <a:p>
            <a:pPr>
              <a:defRPr/>
            </a:pPr>
            <a:endParaRPr lang="en-GB" sz="3800" b="1" u="sng" dirty="0">
              <a:latin typeface="+mn-lt"/>
              <a:cs typeface="Arial" panose="020B0604020202020204" pitchFamily="34" charset="0"/>
            </a:endParaRPr>
          </a:p>
          <a:p>
            <a:pPr>
              <a:defRPr/>
            </a:pPr>
            <a:r>
              <a:rPr lang="en-GB" sz="3600" b="1" u="sng" dirty="0">
                <a:latin typeface="Arial" panose="020B0604020202020204" pitchFamily="34" charset="0"/>
                <a:cs typeface="Arial" panose="020B0604020202020204" pitchFamily="34" charset="0"/>
              </a:rPr>
              <a:t>PDSA Cycles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8" y="41779007"/>
            <a:ext cx="32399492" cy="1426393"/>
          </a:xfrm>
          <a:prstGeom prst="rect">
            <a:avLst/>
          </a:prstGeom>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2404050" cy="6124575"/>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sp>
        <p:nvSpPr>
          <p:cNvPr id="5" name="TextBox 4"/>
          <p:cNvSpPr txBox="1"/>
          <p:nvPr/>
        </p:nvSpPr>
        <p:spPr>
          <a:xfrm>
            <a:off x="4558" y="310939"/>
            <a:ext cx="9995061" cy="1569660"/>
          </a:xfrm>
          <a:prstGeom prst="rect">
            <a:avLst/>
          </a:prstGeom>
          <a:noFill/>
        </p:spPr>
        <p:txBody>
          <a:bodyPr wrap="square" rtlCol="0">
            <a:spAutoFit/>
          </a:bodyPr>
          <a:lstStyle/>
          <a:p>
            <a:r>
              <a:rPr lang="en-GB" sz="4800" dirty="0">
                <a:solidFill>
                  <a:schemeClr val="bg1"/>
                </a:solidFill>
                <a:latin typeface="+mj-lt"/>
                <a:cs typeface="Arial" panose="020B0604020202020204" pitchFamily="34" charset="0"/>
              </a:rPr>
              <a:t>Gloucestershire Safety and Quality Improvement Academy</a:t>
            </a:r>
          </a:p>
        </p:txBody>
      </p:sp>
      <p:sp>
        <p:nvSpPr>
          <p:cNvPr id="6" name="Text Box 6"/>
          <p:cNvSpPr txBox="1">
            <a:spLocks noChangeArrowheads="1"/>
          </p:cNvSpPr>
          <p:nvPr/>
        </p:nvSpPr>
        <p:spPr bwMode="auto">
          <a:xfrm>
            <a:off x="481309" y="2600515"/>
            <a:ext cx="24451879" cy="30068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300"/>
              </a:spcAft>
              <a:buClrTx/>
              <a:buSzTx/>
              <a:buFontTx/>
              <a:buNone/>
              <a:tabLst/>
            </a:pPr>
            <a:r>
              <a:rPr lang="en-GB" altLang="en-US" sz="7200" b="1" dirty="0">
                <a:solidFill>
                  <a:srgbClr val="FFFFFF"/>
                </a:solidFill>
                <a:latin typeface="Arial" pitchFamily="34" charset="0"/>
                <a:cs typeface="Arial" pitchFamily="34" charset="0"/>
              </a:rPr>
              <a:t>Standardising Documentation for the Insertion of Nasogastric Tubes</a:t>
            </a:r>
            <a:endParaRPr kumimoji="0" lang="en-GB" altLang="en-US" sz="7200" b="1" i="0" u="none" strike="noStrike" cap="none" normalizeH="0" baseline="0" dirty="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300"/>
              </a:spcAft>
              <a:buClrTx/>
              <a:buSzTx/>
              <a:buFontTx/>
              <a:buNone/>
              <a:tabLst/>
            </a:pPr>
            <a:r>
              <a:rPr lang="en-GB" altLang="en-US" sz="4800" b="1" dirty="0">
                <a:solidFill>
                  <a:srgbClr val="FFFFFF"/>
                </a:solidFill>
                <a:latin typeface="Arial" pitchFamily="34" charset="0"/>
                <a:cs typeface="Arial" pitchFamily="34" charset="0"/>
              </a:rPr>
              <a:t>Hayley Mumford</a:t>
            </a:r>
            <a:endParaRPr kumimoji="0" lang="en-GB" altLang="en-US" sz="4800" b="1" i="0" u="none" strike="noStrike" cap="none" normalizeH="0" baseline="0" dirty="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1034" name="Picture 10" descr="GHNHSFT-CMYK-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92399" y="719916"/>
            <a:ext cx="8621278" cy="11606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6"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03464" y="2439491"/>
            <a:ext cx="4302035" cy="3555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 Box 2"/>
          <p:cNvSpPr txBox="1">
            <a:spLocks noChangeArrowheads="1"/>
          </p:cNvSpPr>
          <p:nvPr/>
        </p:nvSpPr>
        <p:spPr bwMode="auto">
          <a:xfrm>
            <a:off x="13804004" y="42035003"/>
            <a:ext cx="48006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4800" b="1" i="0" u="none" strike="noStrike" cap="none" normalizeH="0" baseline="0" dirty="0">
                <a:ln>
                  <a:noFill/>
                </a:ln>
                <a:solidFill>
                  <a:srgbClr val="FFFFFF"/>
                </a:solidFill>
                <a:effectLst/>
                <a:latin typeface="Arial" pitchFamily="34" charset="0"/>
                <a:cs typeface="Arial" pitchFamily="34" charset="0"/>
              </a:rPr>
              <a:t>#</a:t>
            </a:r>
            <a:r>
              <a:rPr kumimoji="0" lang="en-GB" altLang="en-US" sz="4800" b="1" i="0" u="none" strike="noStrike" cap="none" normalizeH="0" baseline="0" dirty="0" err="1">
                <a:ln>
                  <a:noFill/>
                </a:ln>
                <a:solidFill>
                  <a:srgbClr val="FFFFFF"/>
                </a:solidFill>
                <a:effectLst/>
                <a:latin typeface="Arial" pitchFamily="34" charset="0"/>
                <a:cs typeface="Arial" pitchFamily="34" charset="0"/>
              </a:rPr>
              <a:t>TheGSQIAWay</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121" name="TextBox 9">
            <a:extLst>
              <a:ext uri="{FF2B5EF4-FFF2-40B4-BE49-F238E27FC236}">
                <a16:creationId xmlns:a16="http://schemas.microsoft.com/office/drawing/2014/main" id="{C9309214-B419-48D7-90B2-6B08DDE0EE02}"/>
              </a:ext>
            </a:extLst>
          </p:cNvPr>
          <p:cNvSpPr txBox="1">
            <a:spLocks noChangeArrowheads="1"/>
          </p:cNvSpPr>
          <p:nvPr/>
        </p:nvSpPr>
        <p:spPr bwMode="auto">
          <a:xfrm>
            <a:off x="1769620" y="17932315"/>
            <a:ext cx="1008062" cy="399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2000" dirty="0">
                <a:solidFill>
                  <a:prstClr val="black"/>
                </a:solidFill>
                <a:latin typeface="Arial" panose="020B0604020202020204" pitchFamily="34" charset="0"/>
                <a:cs typeface="Arial" panose="020B0604020202020204" pitchFamily="34" charset="0"/>
              </a:rPr>
              <a:t>AIM</a:t>
            </a:r>
          </a:p>
        </p:txBody>
      </p:sp>
      <p:sp>
        <p:nvSpPr>
          <p:cNvPr id="122" name="TextBox 10">
            <a:extLst>
              <a:ext uri="{FF2B5EF4-FFF2-40B4-BE49-F238E27FC236}">
                <a16:creationId xmlns:a16="http://schemas.microsoft.com/office/drawing/2014/main" id="{737DB153-2CF1-42BE-9754-BF80306C8866}"/>
              </a:ext>
            </a:extLst>
          </p:cNvPr>
          <p:cNvSpPr txBox="1">
            <a:spLocks noChangeArrowheads="1"/>
          </p:cNvSpPr>
          <p:nvPr/>
        </p:nvSpPr>
        <p:spPr bwMode="auto">
          <a:xfrm>
            <a:off x="6989648" y="17778427"/>
            <a:ext cx="1728787" cy="707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2000" dirty="0">
                <a:solidFill>
                  <a:prstClr val="black"/>
                </a:solidFill>
                <a:latin typeface="Arial" panose="020B0604020202020204" pitchFamily="34" charset="0"/>
                <a:cs typeface="Arial" panose="020B0604020202020204" pitchFamily="34" charset="0"/>
              </a:rPr>
              <a:t>PRIMARY DRIVERS</a:t>
            </a:r>
          </a:p>
        </p:txBody>
      </p:sp>
      <p:sp>
        <p:nvSpPr>
          <p:cNvPr id="123" name="TextBox 11">
            <a:extLst>
              <a:ext uri="{FF2B5EF4-FFF2-40B4-BE49-F238E27FC236}">
                <a16:creationId xmlns:a16="http://schemas.microsoft.com/office/drawing/2014/main" id="{849464F7-1AE5-445A-B837-15261B15824D}"/>
              </a:ext>
            </a:extLst>
          </p:cNvPr>
          <p:cNvSpPr txBox="1">
            <a:spLocks noChangeArrowheads="1"/>
          </p:cNvSpPr>
          <p:nvPr/>
        </p:nvSpPr>
        <p:spPr bwMode="auto">
          <a:xfrm>
            <a:off x="10963699" y="17804781"/>
            <a:ext cx="1930092" cy="707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2000" dirty="0">
                <a:solidFill>
                  <a:prstClr val="black"/>
                </a:solidFill>
                <a:latin typeface="Arial" panose="020B0604020202020204" pitchFamily="34" charset="0"/>
                <a:cs typeface="Arial" panose="020B0604020202020204" pitchFamily="34" charset="0"/>
              </a:rPr>
              <a:t>SECONDARY DRIVERS</a:t>
            </a:r>
          </a:p>
        </p:txBody>
      </p:sp>
      <p:sp>
        <p:nvSpPr>
          <p:cNvPr id="124" name="TextBox 12">
            <a:extLst>
              <a:ext uri="{FF2B5EF4-FFF2-40B4-BE49-F238E27FC236}">
                <a16:creationId xmlns:a16="http://schemas.microsoft.com/office/drawing/2014/main" id="{2026568D-546D-48E2-AE83-84C79DF54345}"/>
              </a:ext>
            </a:extLst>
          </p:cNvPr>
          <p:cNvSpPr txBox="1">
            <a:spLocks noChangeArrowheads="1"/>
          </p:cNvSpPr>
          <p:nvPr/>
        </p:nvSpPr>
        <p:spPr bwMode="auto">
          <a:xfrm>
            <a:off x="14851845" y="17783780"/>
            <a:ext cx="1728787" cy="707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2000" dirty="0">
                <a:solidFill>
                  <a:prstClr val="black"/>
                </a:solidFill>
                <a:latin typeface="Arial" panose="020B0604020202020204" pitchFamily="34" charset="0"/>
                <a:cs typeface="Arial" panose="020B0604020202020204" pitchFamily="34" charset="0"/>
              </a:rPr>
              <a:t>CHANGE IDEAS</a:t>
            </a:r>
          </a:p>
        </p:txBody>
      </p:sp>
      <p:grpSp>
        <p:nvGrpSpPr>
          <p:cNvPr id="10" name="Group 9">
            <a:extLst>
              <a:ext uri="{FF2B5EF4-FFF2-40B4-BE49-F238E27FC236}">
                <a16:creationId xmlns:a16="http://schemas.microsoft.com/office/drawing/2014/main" id="{92A8EBF6-D9CD-46DF-8650-6EBE51179FDC}"/>
              </a:ext>
            </a:extLst>
          </p:cNvPr>
          <p:cNvGrpSpPr/>
          <p:nvPr/>
        </p:nvGrpSpPr>
        <p:grpSpPr>
          <a:xfrm>
            <a:off x="1070431" y="18876722"/>
            <a:ext cx="12556107" cy="15269783"/>
            <a:chOff x="-18680363" y="16011239"/>
            <a:chExt cx="12556107" cy="15269783"/>
          </a:xfrm>
        </p:grpSpPr>
        <p:sp>
          <p:nvSpPr>
            <p:cNvPr id="4109" name="Freeform: Shape 4108">
              <a:extLst>
                <a:ext uri="{FF2B5EF4-FFF2-40B4-BE49-F238E27FC236}">
                  <a16:creationId xmlns:a16="http://schemas.microsoft.com/office/drawing/2014/main" id="{A78FBC23-8932-483F-AD57-47431C4DDD52}"/>
                </a:ext>
              </a:extLst>
            </p:cNvPr>
            <p:cNvSpPr/>
            <p:nvPr/>
          </p:nvSpPr>
          <p:spPr>
            <a:xfrm flipH="1">
              <a:off x="-18680363" y="21313394"/>
              <a:ext cx="2406441" cy="4367541"/>
            </a:xfrm>
            <a:custGeom>
              <a:avLst/>
              <a:gdLst>
                <a:gd name="connsiteX0" fmla="*/ 0 w 2406441"/>
                <a:gd name="connsiteY0" fmla="*/ 401082 h 4367541"/>
                <a:gd name="connsiteX1" fmla="*/ 401082 w 2406441"/>
                <a:gd name="connsiteY1" fmla="*/ 0 h 4367541"/>
                <a:gd name="connsiteX2" fmla="*/ 2005359 w 2406441"/>
                <a:gd name="connsiteY2" fmla="*/ 0 h 4367541"/>
                <a:gd name="connsiteX3" fmla="*/ 2406441 w 2406441"/>
                <a:gd name="connsiteY3" fmla="*/ 401082 h 4367541"/>
                <a:gd name="connsiteX4" fmla="*/ 2406441 w 2406441"/>
                <a:gd name="connsiteY4" fmla="*/ 3966459 h 4367541"/>
                <a:gd name="connsiteX5" fmla="*/ 2005359 w 2406441"/>
                <a:gd name="connsiteY5" fmla="*/ 4367541 h 4367541"/>
                <a:gd name="connsiteX6" fmla="*/ 401082 w 2406441"/>
                <a:gd name="connsiteY6" fmla="*/ 4367541 h 4367541"/>
                <a:gd name="connsiteX7" fmla="*/ 0 w 2406441"/>
                <a:gd name="connsiteY7" fmla="*/ 3966459 h 4367541"/>
                <a:gd name="connsiteX8" fmla="*/ 0 w 2406441"/>
                <a:gd name="connsiteY8" fmla="*/ 401082 h 4367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06441" h="4367541">
                  <a:moveTo>
                    <a:pt x="0" y="401082"/>
                  </a:moveTo>
                  <a:cubicBezTo>
                    <a:pt x="0" y="179571"/>
                    <a:pt x="179571" y="0"/>
                    <a:pt x="401082" y="0"/>
                  </a:cubicBezTo>
                  <a:lnTo>
                    <a:pt x="2005359" y="0"/>
                  </a:lnTo>
                  <a:cubicBezTo>
                    <a:pt x="2226870" y="0"/>
                    <a:pt x="2406441" y="179571"/>
                    <a:pt x="2406441" y="401082"/>
                  </a:cubicBezTo>
                  <a:lnTo>
                    <a:pt x="2406441" y="3966459"/>
                  </a:lnTo>
                  <a:cubicBezTo>
                    <a:pt x="2406441" y="4187970"/>
                    <a:pt x="2226870" y="4367541"/>
                    <a:pt x="2005359" y="4367541"/>
                  </a:cubicBezTo>
                  <a:lnTo>
                    <a:pt x="401082" y="4367541"/>
                  </a:lnTo>
                  <a:cubicBezTo>
                    <a:pt x="179571" y="4367541"/>
                    <a:pt x="0" y="4187970"/>
                    <a:pt x="0" y="3966459"/>
                  </a:cubicBezTo>
                  <a:lnTo>
                    <a:pt x="0" y="401082"/>
                  </a:lnTo>
                  <a:close/>
                </a:path>
              </a:pathLst>
            </a:custGeom>
            <a:solidFill>
              <a:srgbClr val="8064A2">
                <a:lumMod val="60000"/>
                <a:lumOff val="40000"/>
              </a:srgbClr>
            </a:solidFill>
            <a:ln w="25400" cap="flat" cmpd="sng" algn="ctr">
              <a:solidFill>
                <a:srgbClr val="8064A2">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30173" tIns="130173" rIns="130173" bIns="130173"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Text" lastClr="000000"/>
                  </a:solidFill>
                  <a:latin typeface="Arial" panose="020B0604020202020204" pitchFamily="34" charset="0"/>
                  <a:cs typeface="Arial" panose="020B0604020202020204" pitchFamily="34" charset="0"/>
                </a:rPr>
                <a:t>Improve</a:t>
              </a:r>
              <a:r>
                <a:rPr lang="en-GB" sz="2000" kern="1200" baseline="0" dirty="0">
                  <a:solidFill>
                    <a:sysClr val="windowText" lastClr="000000"/>
                  </a:solidFill>
                  <a:latin typeface="Arial" panose="020B0604020202020204" pitchFamily="34" charset="0"/>
                  <a:cs typeface="Arial" panose="020B0604020202020204" pitchFamily="34" charset="0"/>
                </a:rPr>
                <a:t> compliance with Nasogastric Tube documentation, specifically insertion and confirmation of correct placement by 50% with 12 months</a:t>
              </a:r>
              <a:endParaRPr lang="en-GB" sz="2000" kern="1200" dirty="0">
                <a:solidFill>
                  <a:sysClr val="windowText" lastClr="000000"/>
                </a:solidFill>
                <a:latin typeface="Arial" panose="020B0604020202020204" pitchFamily="34" charset="0"/>
                <a:cs typeface="Arial" panose="020B0604020202020204" pitchFamily="34" charset="0"/>
              </a:endParaRPr>
            </a:p>
          </p:txBody>
        </p:sp>
        <p:sp>
          <p:nvSpPr>
            <p:cNvPr id="4110" name="Freeform: Shape 4109">
              <a:extLst>
                <a:ext uri="{FF2B5EF4-FFF2-40B4-BE49-F238E27FC236}">
                  <a16:creationId xmlns:a16="http://schemas.microsoft.com/office/drawing/2014/main" id="{CA3A2754-DEFA-48A4-8EF2-D36624C3A07E}"/>
                </a:ext>
              </a:extLst>
            </p:cNvPr>
            <p:cNvSpPr/>
            <p:nvPr/>
          </p:nvSpPr>
          <p:spPr>
            <a:xfrm>
              <a:off x="-13594544" y="17305288"/>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F79646">
                <a:lumMod val="40000"/>
                <a:lumOff val="60000"/>
              </a:srgbClr>
            </a:solidFill>
            <a:ln w="25400" cap="flat" cmpd="sng" algn="ctr">
              <a:solidFill>
                <a:srgbClr val="F79646">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Text" lastClr="000000"/>
                  </a:solidFill>
                  <a:latin typeface="Arial" panose="020B0604020202020204" pitchFamily="34" charset="0"/>
                  <a:cs typeface="Arial" panose="020B0604020202020204" pitchFamily="34" charset="0"/>
                </a:rPr>
                <a:t>Nasogastric tube inserted and safely secured </a:t>
              </a:r>
            </a:p>
          </p:txBody>
        </p:sp>
        <p:sp>
          <p:nvSpPr>
            <p:cNvPr id="4111" name="Freeform: Shape 4110">
              <a:extLst>
                <a:ext uri="{FF2B5EF4-FFF2-40B4-BE49-F238E27FC236}">
                  <a16:creationId xmlns:a16="http://schemas.microsoft.com/office/drawing/2014/main" id="{969BCEEB-2786-4EC0-AF65-08AFE1181C35}"/>
                </a:ext>
              </a:extLst>
            </p:cNvPr>
            <p:cNvSpPr/>
            <p:nvPr/>
          </p:nvSpPr>
          <p:spPr>
            <a:xfrm>
              <a:off x="-9519841" y="16011239"/>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Staff competent to carry out nasogastric tube insertion</a:t>
              </a:r>
            </a:p>
          </p:txBody>
        </p:sp>
        <p:sp>
          <p:nvSpPr>
            <p:cNvPr id="4113" name="Freeform: Shape 4112">
              <a:extLst>
                <a:ext uri="{FF2B5EF4-FFF2-40B4-BE49-F238E27FC236}">
                  <a16:creationId xmlns:a16="http://schemas.microsoft.com/office/drawing/2014/main" id="{EC405265-6CE7-4235-8B2B-AF6E3CF53CD6}"/>
                </a:ext>
              </a:extLst>
            </p:cNvPr>
            <p:cNvSpPr/>
            <p:nvPr/>
          </p:nvSpPr>
          <p:spPr>
            <a:xfrm>
              <a:off x="-9519841" y="17305288"/>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Appropriate equipment available</a:t>
              </a:r>
            </a:p>
          </p:txBody>
        </p:sp>
        <p:sp>
          <p:nvSpPr>
            <p:cNvPr id="4114" name="Freeform: Shape 4113">
              <a:extLst>
                <a:ext uri="{FF2B5EF4-FFF2-40B4-BE49-F238E27FC236}">
                  <a16:creationId xmlns:a16="http://schemas.microsoft.com/office/drawing/2014/main" id="{7163A1CA-2863-44DE-922E-94F211F2C8B8}"/>
                </a:ext>
              </a:extLst>
            </p:cNvPr>
            <p:cNvSpPr/>
            <p:nvPr/>
          </p:nvSpPr>
          <p:spPr>
            <a:xfrm>
              <a:off x="-9519841" y="18599338"/>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Actions are appropriately &amp; consistently documented</a:t>
              </a:r>
            </a:p>
          </p:txBody>
        </p:sp>
        <p:sp>
          <p:nvSpPr>
            <p:cNvPr id="4115" name="Freeform: Shape 4114">
              <a:extLst>
                <a:ext uri="{FF2B5EF4-FFF2-40B4-BE49-F238E27FC236}">
                  <a16:creationId xmlns:a16="http://schemas.microsoft.com/office/drawing/2014/main" id="{81BDC9FB-A4C7-4F21-A4DD-620419FABC76}"/>
                </a:ext>
              </a:extLst>
            </p:cNvPr>
            <p:cNvSpPr/>
            <p:nvPr/>
          </p:nvSpPr>
          <p:spPr>
            <a:xfrm>
              <a:off x="-13594544" y="21187437"/>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F79646">
                <a:lumMod val="40000"/>
                <a:lumOff val="60000"/>
              </a:srgbClr>
            </a:solidFill>
            <a:ln w="25400" cap="flat" cmpd="sng" algn="ctr">
              <a:solidFill>
                <a:srgbClr val="F79646">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Text" lastClr="000000"/>
                  </a:solidFill>
                  <a:latin typeface="Arial" panose="020B0604020202020204" pitchFamily="34" charset="0"/>
                  <a:cs typeface="Arial" panose="020B0604020202020204" pitchFamily="34" charset="0"/>
                </a:rPr>
                <a:t>Confirmation of correct placement of nasogastric tube </a:t>
              </a:r>
            </a:p>
          </p:txBody>
        </p:sp>
        <p:sp>
          <p:nvSpPr>
            <p:cNvPr id="4116" name="Freeform: Shape 4115">
              <a:extLst>
                <a:ext uri="{FF2B5EF4-FFF2-40B4-BE49-F238E27FC236}">
                  <a16:creationId xmlns:a16="http://schemas.microsoft.com/office/drawing/2014/main" id="{0C6DD764-0169-4F22-A3FA-03A58BB60D6B}"/>
                </a:ext>
              </a:extLst>
            </p:cNvPr>
            <p:cNvSpPr/>
            <p:nvPr/>
          </p:nvSpPr>
          <p:spPr>
            <a:xfrm>
              <a:off x="-9519841" y="19893387"/>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Aspirate obtained</a:t>
              </a:r>
            </a:p>
          </p:txBody>
        </p:sp>
        <p:sp>
          <p:nvSpPr>
            <p:cNvPr id="4117" name="Freeform: Shape 4116">
              <a:extLst>
                <a:ext uri="{FF2B5EF4-FFF2-40B4-BE49-F238E27FC236}">
                  <a16:creationId xmlns:a16="http://schemas.microsoft.com/office/drawing/2014/main" id="{3AAF66EC-BA68-4F06-B468-924FED7B538A}"/>
                </a:ext>
              </a:extLst>
            </p:cNvPr>
            <p:cNvSpPr/>
            <p:nvPr/>
          </p:nvSpPr>
          <p:spPr>
            <a:xfrm>
              <a:off x="-9519841" y="21187437"/>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Chest x-ray required</a:t>
              </a:r>
            </a:p>
          </p:txBody>
        </p:sp>
        <p:sp>
          <p:nvSpPr>
            <p:cNvPr id="4118" name="Freeform: Shape 4117">
              <a:extLst>
                <a:ext uri="{FF2B5EF4-FFF2-40B4-BE49-F238E27FC236}">
                  <a16:creationId xmlns:a16="http://schemas.microsoft.com/office/drawing/2014/main" id="{3921F8B9-DB15-499C-A08A-947C345E8F4F}"/>
                </a:ext>
              </a:extLst>
            </p:cNvPr>
            <p:cNvSpPr/>
            <p:nvPr/>
          </p:nvSpPr>
          <p:spPr>
            <a:xfrm>
              <a:off x="-9519841" y="22481486"/>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Actions are appropriately &amp; consistently documented</a:t>
              </a:r>
            </a:p>
          </p:txBody>
        </p:sp>
        <p:sp>
          <p:nvSpPr>
            <p:cNvPr id="4119" name="Freeform: Shape 4118">
              <a:extLst>
                <a:ext uri="{FF2B5EF4-FFF2-40B4-BE49-F238E27FC236}">
                  <a16:creationId xmlns:a16="http://schemas.microsoft.com/office/drawing/2014/main" id="{6FC770A7-8C79-4E8C-8527-1C5E29B7B66F}"/>
                </a:ext>
              </a:extLst>
            </p:cNvPr>
            <p:cNvSpPr/>
            <p:nvPr/>
          </p:nvSpPr>
          <p:spPr>
            <a:xfrm>
              <a:off x="-13594544" y="25069585"/>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F79646">
                <a:lumMod val="40000"/>
                <a:lumOff val="60000"/>
              </a:srgbClr>
            </a:solidFill>
            <a:ln w="25400" cap="flat" cmpd="sng" algn="ctr">
              <a:solidFill>
                <a:srgbClr val="F79646">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Text" lastClr="000000"/>
                  </a:solidFill>
                  <a:latin typeface="Arial" panose="020B0604020202020204" pitchFamily="34" charset="0"/>
                  <a:cs typeface="Arial" panose="020B0604020202020204" pitchFamily="34" charset="0"/>
                </a:rPr>
                <a:t>Feeding carried out safely and effectively </a:t>
              </a:r>
            </a:p>
          </p:txBody>
        </p:sp>
        <p:sp>
          <p:nvSpPr>
            <p:cNvPr id="4120" name="Freeform: Shape 4119">
              <a:extLst>
                <a:ext uri="{FF2B5EF4-FFF2-40B4-BE49-F238E27FC236}">
                  <a16:creationId xmlns:a16="http://schemas.microsoft.com/office/drawing/2014/main" id="{A51D2282-BC80-460E-A86D-9E39E1813046}"/>
                </a:ext>
              </a:extLst>
            </p:cNvPr>
            <p:cNvSpPr/>
            <p:nvPr/>
          </p:nvSpPr>
          <p:spPr>
            <a:xfrm>
              <a:off x="-9519841" y="23775535"/>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Appropriate decision made to feed</a:t>
              </a:r>
            </a:p>
          </p:txBody>
        </p:sp>
        <p:sp>
          <p:nvSpPr>
            <p:cNvPr id="4121" name="Freeform: Shape 4120">
              <a:extLst>
                <a:ext uri="{FF2B5EF4-FFF2-40B4-BE49-F238E27FC236}">
                  <a16:creationId xmlns:a16="http://schemas.microsoft.com/office/drawing/2014/main" id="{AB0699AC-8FE3-4005-A5C1-6DD0CD5F2152}"/>
                </a:ext>
              </a:extLst>
            </p:cNvPr>
            <p:cNvSpPr/>
            <p:nvPr/>
          </p:nvSpPr>
          <p:spPr>
            <a:xfrm>
              <a:off x="-9519841" y="25069585"/>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Appropriate feeding regime prescribed </a:t>
              </a:r>
            </a:p>
          </p:txBody>
        </p:sp>
        <p:sp>
          <p:nvSpPr>
            <p:cNvPr id="4122" name="Freeform: Shape 4121">
              <a:extLst>
                <a:ext uri="{FF2B5EF4-FFF2-40B4-BE49-F238E27FC236}">
                  <a16:creationId xmlns:a16="http://schemas.microsoft.com/office/drawing/2014/main" id="{D7407353-5A30-4E9C-9DE8-D033A1286A18}"/>
                </a:ext>
              </a:extLst>
            </p:cNvPr>
            <p:cNvSpPr/>
            <p:nvPr/>
          </p:nvSpPr>
          <p:spPr>
            <a:xfrm>
              <a:off x="-9519841" y="26363634"/>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Appropriate documentation complete</a:t>
              </a:r>
            </a:p>
          </p:txBody>
        </p:sp>
        <p:sp>
          <p:nvSpPr>
            <p:cNvPr id="4123" name="Freeform: Shape 4122">
              <a:extLst>
                <a:ext uri="{FF2B5EF4-FFF2-40B4-BE49-F238E27FC236}">
                  <a16:creationId xmlns:a16="http://schemas.microsoft.com/office/drawing/2014/main" id="{D882A76D-54FD-4694-9EAF-B2A97B3FE661}"/>
                </a:ext>
              </a:extLst>
            </p:cNvPr>
            <p:cNvSpPr/>
            <p:nvPr/>
          </p:nvSpPr>
          <p:spPr>
            <a:xfrm>
              <a:off x="-13594544" y="28951733"/>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F79646">
                <a:lumMod val="40000"/>
                <a:lumOff val="60000"/>
              </a:srgbClr>
            </a:solidFill>
            <a:ln w="25400" cap="flat" cmpd="sng" algn="ctr">
              <a:solidFill>
                <a:srgbClr val="F79646">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Text" lastClr="000000"/>
                  </a:solidFill>
                  <a:latin typeface="Arial" panose="020B0604020202020204" pitchFamily="34" charset="0"/>
                  <a:cs typeface="Arial" panose="020B0604020202020204" pitchFamily="34" charset="0"/>
                </a:rPr>
                <a:t>Ongoing care of nasogastric tube </a:t>
              </a:r>
            </a:p>
          </p:txBody>
        </p:sp>
        <p:sp>
          <p:nvSpPr>
            <p:cNvPr id="4124" name="Freeform: Shape 4123">
              <a:extLst>
                <a:ext uri="{FF2B5EF4-FFF2-40B4-BE49-F238E27FC236}">
                  <a16:creationId xmlns:a16="http://schemas.microsoft.com/office/drawing/2014/main" id="{935C3630-A7F2-4F51-9DA1-8708F7CA53FA}"/>
                </a:ext>
              </a:extLst>
            </p:cNvPr>
            <p:cNvSpPr/>
            <p:nvPr/>
          </p:nvSpPr>
          <p:spPr>
            <a:xfrm>
              <a:off x="-9519841" y="27657684"/>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Tube length checked &amp; documented </a:t>
              </a:r>
            </a:p>
          </p:txBody>
        </p:sp>
        <p:sp>
          <p:nvSpPr>
            <p:cNvPr id="4125" name="Freeform: Shape 4124">
              <a:extLst>
                <a:ext uri="{FF2B5EF4-FFF2-40B4-BE49-F238E27FC236}">
                  <a16:creationId xmlns:a16="http://schemas.microsoft.com/office/drawing/2014/main" id="{5AF5BE5D-407E-4285-A3DA-A14C95D63B31}"/>
                </a:ext>
              </a:extLst>
            </p:cNvPr>
            <p:cNvSpPr/>
            <p:nvPr/>
          </p:nvSpPr>
          <p:spPr>
            <a:xfrm>
              <a:off x="-9519841" y="28951733"/>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Aspirate obtained</a:t>
              </a:r>
            </a:p>
          </p:txBody>
        </p:sp>
        <p:sp>
          <p:nvSpPr>
            <p:cNvPr id="4126" name="Freeform: Shape 4125">
              <a:extLst>
                <a:ext uri="{FF2B5EF4-FFF2-40B4-BE49-F238E27FC236}">
                  <a16:creationId xmlns:a16="http://schemas.microsoft.com/office/drawing/2014/main" id="{AC0D6E58-5D8E-48FF-85E8-313C0DCE7A1E}"/>
                </a:ext>
              </a:extLst>
            </p:cNvPr>
            <p:cNvSpPr/>
            <p:nvPr/>
          </p:nvSpPr>
          <p:spPr>
            <a:xfrm>
              <a:off x="-9519841" y="30245783"/>
              <a:ext cx="3395585" cy="1035239"/>
            </a:xfrm>
            <a:custGeom>
              <a:avLst/>
              <a:gdLst>
                <a:gd name="connsiteX0" fmla="*/ 0 w 3395585"/>
                <a:gd name="connsiteY0" fmla="*/ 172543 h 1035239"/>
                <a:gd name="connsiteX1" fmla="*/ 172543 w 3395585"/>
                <a:gd name="connsiteY1" fmla="*/ 0 h 1035239"/>
                <a:gd name="connsiteX2" fmla="*/ 3223042 w 3395585"/>
                <a:gd name="connsiteY2" fmla="*/ 0 h 1035239"/>
                <a:gd name="connsiteX3" fmla="*/ 3395585 w 3395585"/>
                <a:gd name="connsiteY3" fmla="*/ 172543 h 1035239"/>
                <a:gd name="connsiteX4" fmla="*/ 3395585 w 3395585"/>
                <a:gd name="connsiteY4" fmla="*/ 862696 h 1035239"/>
                <a:gd name="connsiteX5" fmla="*/ 3223042 w 3395585"/>
                <a:gd name="connsiteY5" fmla="*/ 1035239 h 1035239"/>
                <a:gd name="connsiteX6" fmla="*/ 172543 w 3395585"/>
                <a:gd name="connsiteY6" fmla="*/ 1035239 h 1035239"/>
                <a:gd name="connsiteX7" fmla="*/ 0 w 3395585"/>
                <a:gd name="connsiteY7" fmla="*/ 862696 h 1035239"/>
                <a:gd name="connsiteX8" fmla="*/ 0 w 3395585"/>
                <a:gd name="connsiteY8" fmla="*/ 172543 h 103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585" h="1035239">
                  <a:moveTo>
                    <a:pt x="0" y="172543"/>
                  </a:moveTo>
                  <a:cubicBezTo>
                    <a:pt x="0" y="77250"/>
                    <a:pt x="77250" y="0"/>
                    <a:pt x="172543" y="0"/>
                  </a:cubicBezTo>
                  <a:lnTo>
                    <a:pt x="3223042" y="0"/>
                  </a:lnTo>
                  <a:cubicBezTo>
                    <a:pt x="3318335" y="0"/>
                    <a:pt x="3395585" y="77250"/>
                    <a:pt x="3395585" y="172543"/>
                  </a:cubicBezTo>
                  <a:lnTo>
                    <a:pt x="3395585" y="862696"/>
                  </a:lnTo>
                  <a:cubicBezTo>
                    <a:pt x="3395585" y="957989"/>
                    <a:pt x="3318335" y="1035239"/>
                    <a:pt x="3223042" y="1035239"/>
                  </a:cubicBezTo>
                  <a:lnTo>
                    <a:pt x="172543" y="1035239"/>
                  </a:lnTo>
                  <a:cubicBezTo>
                    <a:pt x="77250" y="1035239"/>
                    <a:pt x="0" y="957989"/>
                    <a:pt x="0" y="862696"/>
                  </a:cubicBezTo>
                  <a:lnTo>
                    <a:pt x="0" y="172543"/>
                  </a:lnTo>
                  <a:close/>
                </a:path>
              </a:pathLst>
            </a:custGeom>
            <a:solidFill>
              <a:srgbClr val="4F81BD">
                <a:hueOff val="0"/>
                <a:satOff val="0"/>
                <a:lumOff val="0"/>
                <a:alphaOff val="0"/>
              </a:srgbClr>
            </a:solidFill>
            <a:ln w="25400" cap="flat" cmpd="sng" algn="ctr">
              <a:solidFill>
                <a:srgbClr val="1F497D">
                  <a:lumMod val="7500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63236" tIns="63236" rIns="63236" bIns="63236"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 lastClr="FFFFFF"/>
                  </a:solidFill>
                  <a:latin typeface="Arial" panose="020B0604020202020204" pitchFamily="34" charset="0"/>
                  <a:cs typeface="Arial" panose="020B0604020202020204" pitchFamily="34" charset="0"/>
                </a:rPr>
                <a:t>Documentation of checks</a:t>
              </a:r>
            </a:p>
          </p:txBody>
        </p:sp>
      </p:grpSp>
      <p:cxnSp>
        <p:nvCxnSpPr>
          <p:cNvPr id="4128" name="Connector: Elbow 4127">
            <a:extLst>
              <a:ext uri="{FF2B5EF4-FFF2-40B4-BE49-F238E27FC236}">
                <a16:creationId xmlns:a16="http://schemas.microsoft.com/office/drawing/2014/main" id="{4BC7D617-2724-40EC-9C11-45FCBAB6C932}"/>
              </a:ext>
            </a:extLst>
          </p:cNvPr>
          <p:cNvCxnSpPr>
            <a:cxnSpLocks/>
          </p:cNvCxnSpPr>
          <p:nvPr/>
        </p:nvCxnSpPr>
        <p:spPr>
          <a:xfrm rot="5400000" flipH="1" flipV="1">
            <a:off x="3508614" y="21842951"/>
            <a:ext cx="3773183" cy="1522090"/>
          </a:xfrm>
          <a:prstGeom prst="bentConnector3">
            <a:avLst>
              <a:gd name="adj1" fmla="val 10092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31" name="Connector: Elbow 4130">
            <a:extLst>
              <a:ext uri="{FF2B5EF4-FFF2-40B4-BE49-F238E27FC236}">
                <a16:creationId xmlns:a16="http://schemas.microsoft.com/office/drawing/2014/main" id="{296E34CC-333A-46D2-B047-2AA24E312A16}"/>
              </a:ext>
            </a:extLst>
          </p:cNvPr>
          <p:cNvCxnSpPr/>
          <p:nvPr/>
        </p:nvCxnSpPr>
        <p:spPr>
          <a:xfrm flipV="1">
            <a:off x="3476872" y="24490585"/>
            <a:ext cx="2679378" cy="1891623"/>
          </a:xfrm>
          <a:prstGeom prst="bentConnector3">
            <a:avLst>
              <a:gd name="adj1" fmla="val 4308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39" name="Connector: Elbow 4138">
            <a:extLst>
              <a:ext uri="{FF2B5EF4-FFF2-40B4-BE49-F238E27FC236}">
                <a16:creationId xmlns:a16="http://schemas.microsoft.com/office/drawing/2014/main" id="{5573BCB7-8E53-489C-B0FE-CE59EDCFA678}"/>
              </a:ext>
            </a:extLst>
          </p:cNvPr>
          <p:cNvCxnSpPr/>
          <p:nvPr/>
        </p:nvCxnSpPr>
        <p:spPr>
          <a:xfrm rot="16200000" flipH="1">
            <a:off x="4313100" y="26703268"/>
            <a:ext cx="2164210" cy="1522090"/>
          </a:xfrm>
          <a:prstGeom prst="bentConnector3">
            <a:avLst>
              <a:gd name="adj1" fmla="val 9653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42" name="Connector: Elbow 4141">
            <a:extLst>
              <a:ext uri="{FF2B5EF4-FFF2-40B4-BE49-F238E27FC236}">
                <a16:creationId xmlns:a16="http://schemas.microsoft.com/office/drawing/2014/main" id="{EE2431B4-AC93-43AC-9CC4-E9360CC80DBB}"/>
              </a:ext>
            </a:extLst>
          </p:cNvPr>
          <p:cNvCxnSpPr/>
          <p:nvPr/>
        </p:nvCxnSpPr>
        <p:spPr>
          <a:xfrm rot="16200000" flipH="1">
            <a:off x="3507600" y="29672978"/>
            <a:ext cx="3775211" cy="1522090"/>
          </a:xfrm>
          <a:prstGeom prst="bentConnector3">
            <a:avLst>
              <a:gd name="adj1" fmla="val 9997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47" name="Connector: Elbow 4146">
            <a:extLst>
              <a:ext uri="{FF2B5EF4-FFF2-40B4-BE49-F238E27FC236}">
                <a16:creationId xmlns:a16="http://schemas.microsoft.com/office/drawing/2014/main" id="{F94ACE20-0533-4B13-8D75-4518F4989907}"/>
              </a:ext>
            </a:extLst>
          </p:cNvPr>
          <p:cNvCxnSpPr>
            <a:cxnSpLocks/>
          </p:cNvCxnSpPr>
          <p:nvPr/>
        </p:nvCxnSpPr>
        <p:spPr>
          <a:xfrm flipV="1">
            <a:off x="9551836" y="20688390"/>
            <a:ext cx="679119"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54" name="Connector: Elbow 4153">
            <a:extLst>
              <a:ext uri="{FF2B5EF4-FFF2-40B4-BE49-F238E27FC236}">
                <a16:creationId xmlns:a16="http://schemas.microsoft.com/office/drawing/2014/main" id="{F23B234C-50F9-4D03-8D90-787A58DF85A4}"/>
              </a:ext>
            </a:extLst>
          </p:cNvPr>
          <p:cNvCxnSpPr>
            <a:cxnSpLocks/>
          </p:cNvCxnSpPr>
          <p:nvPr/>
        </p:nvCxnSpPr>
        <p:spPr>
          <a:xfrm rot="5400000" flipH="1" flipV="1">
            <a:off x="9419311" y="19876750"/>
            <a:ext cx="1283731" cy="339558"/>
          </a:xfrm>
          <a:prstGeom prst="bentConnector3">
            <a:avLst>
              <a:gd name="adj1" fmla="val 9986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0" name="Connector: Elbow 1029">
            <a:extLst>
              <a:ext uri="{FF2B5EF4-FFF2-40B4-BE49-F238E27FC236}">
                <a16:creationId xmlns:a16="http://schemas.microsoft.com/office/drawing/2014/main" id="{D0F43F83-AF23-4CCE-BCA9-248E3845DBBE}"/>
              </a:ext>
            </a:extLst>
          </p:cNvPr>
          <p:cNvCxnSpPr/>
          <p:nvPr/>
        </p:nvCxnSpPr>
        <p:spPr>
          <a:xfrm rot="16200000" flipH="1">
            <a:off x="9383808" y="21195977"/>
            <a:ext cx="1354733" cy="339558"/>
          </a:xfrm>
          <a:prstGeom prst="bentConnector3">
            <a:avLst>
              <a:gd name="adj1" fmla="val 10017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3" name="Connector: Elbow 232">
            <a:extLst>
              <a:ext uri="{FF2B5EF4-FFF2-40B4-BE49-F238E27FC236}">
                <a16:creationId xmlns:a16="http://schemas.microsoft.com/office/drawing/2014/main" id="{0E4E0D00-EC30-48B6-9583-BEC3545E635E}"/>
              </a:ext>
            </a:extLst>
          </p:cNvPr>
          <p:cNvCxnSpPr>
            <a:cxnSpLocks/>
          </p:cNvCxnSpPr>
          <p:nvPr/>
        </p:nvCxnSpPr>
        <p:spPr>
          <a:xfrm flipV="1">
            <a:off x="9551836" y="24588647"/>
            <a:ext cx="679119"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4" name="Connector: Elbow 233">
            <a:extLst>
              <a:ext uri="{FF2B5EF4-FFF2-40B4-BE49-F238E27FC236}">
                <a16:creationId xmlns:a16="http://schemas.microsoft.com/office/drawing/2014/main" id="{7E132E90-23CE-43C5-B72E-D130FD71E8FC}"/>
              </a:ext>
            </a:extLst>
          </p:cNvPr>
          <p:cNvCxnSpPr>
            <a:cxnSpLocks/>
          </p:cNvCxnSpPr>
          <p:nvPr/>
        </p:nvCxnSpPr>
        <p:spPr>
          <a:xfrm rot="5400000" flipH="1" flipV="1">
            <a:off x="9419311" y="23777007"/>
            <a:ext cx="1283731" cy="339558"/>
          </a:xfrm>
          <a:prstGeom prst="bentConnector3">
            <a:avLst>
              <a:gd name="adj1" fmla="val 9986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Connector: Elbow 234">
            <a:extLst>
              <a:ext uri="{FF2B5EF4-FFF2-40B4-BE49-F238E27FC236}">
                <a16:creationId xmlns:a16="http://schemas.microsoft.com/office/drawing/2014/main" id="{7B6D00CA-FB9E-4217-96B0-EB24856003B9}"/>
              </a:ext>
            </a:extLst>
          </p:cNvPr>
          <p:cNvCxnSpPr/>
          <p:nvPr/>
        </p:nvCxnSpPr>
        <p:spPr>
          <a:xfrm rot="16200000" flipH="1">
            <a:off x="9383808" y="25096234"/>
            <a:ext cx="1354733" cy="339558"/>
          </a:xfrm>
          <a:prstGeom prst="bentConnector3">
            <a:avLst>
              <a:gd name="adj1" fmla="val 10017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6" name="Connector: Elbow 235">
            <a:extLst>
              <a:ext uri="{FF2B5EF4-FFF2-40B4-BE49-F238E27FC236}">
                <a16:creationId xmlns:a16="http://schemas.microsoft.com/office/drawing/2014/main" id="{CD31E19C-0DF0-440F-97D9-E717C9F16168}"/>
              </a:ext>
            </a:extLst>
          </p:cNvPr>
          <p:cNvCxnSpPr>
            <a:cxnSpLocks/>
          </p:cNvCxnSpPr>
          <p:nvPr/>
        </p:nvCxnSpPr>
        <p:spPr>
          <a:xfrm flipV="1">
            <a:off x="9551835" y="28472241"/>
            <a:ext cx="679119"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7" name="Connector: Elbow 236">
            <a:extLst>
              <a:ext uri="{FF2B5EF4-FFF2-40B4-BE49-F238E27FC236}">
                <a16:creationId xmlns:a16="http://schemas.microsoft.com/office/drawing/2014/main" id="{B0327762-BBC4-4AF5-B75D-795BA2D2574E}"/>
              </a:ext>
            </a:extLst>
          </p:cNvPr>
          <p:cNvCxnSpPr>
            <a:cxnSpLocks/>
          </p:cNvCxnSpPr>
          <p:nvPr/>
        </p:nvCxnSpPr>
        <p:spPr>
          <a:xfrm rot="5400000" flipH="1" flipV="1">
            <a:off x="9419310" y="27660601"/>
            <a:ext cx="1283731" cy="339558"/>
          </a:xfrm>
          <a:prstGeom prst="bentConnector3">
            <a:avLst>
              <a:gd name="adj1" fmla="val 9986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8" name="Connector: Elbow 237">
            <a:extLst>
              <a:ext uri="{FF2B5EF4-FFF2-40B4-BE49-F238E27FC236}">
                <a16:creationId xmlns:a16="http://schemas.microsoft.com/office/drawing/2014/main" id="{02BC6B93-FA3D-4C02-B274-17936A2738A1}"/>
              </a:ext>
            </a:extLst>
          </p:cNvPr>
          <p:cNvCxnSpPr/>
          <p:nvPr/>
        </p:nvCxnSpPr>
        <p:spPr>
          <a:xfrm rot="16200000" flipH="1">
            <a:off x="9383807" y="28979828"/>
            <a:ext cx="1354733" cy="339558"/>
          </a:xfrm>
          <a:prstGeom prst="bentConnector3">
            <a:avLst>
              <a:gd name="adj1" fmla="val 10017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9" name="Connector: Elbow 238">
            <a:extLst>
              <a:ext uri="{FF2B5EF4-FFF2-40B4-BE49-F238E27FC236}">
                <a16:creationId xmlns:a16="http://schemas.microsoft.com/office/drawing/2014/main" id="{81EB4E6A-793F-4397-AB6C-14CEA352255E}"/>
              </a:ext>
            </a:extLst>
          </p:cNvPr>
          <p:cNvCxnSpPr>
            <a:cxnSpLocks/>
          </p:cNvCxnSpPr>
          <p:nvPr/>
        </p:nvCxnSpPr>
        <p:spPr>
          <a:xfrm flipV="1">
            <a:off x="9548830" y="32321630"/>
            <a:ext cx="679119"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0" name="Connector: Elbow 239">
            <a:extLst>
              <a:ext uri="{FF2B5EF4-FFF2-40B4-BE49-F238E27FC236}">
                <a16:creationId xmlns:a16="http://schemas.microsoft.com/office/drawing/2014/main" id="{F7E16856-78CB-40C0-848B-AF6AF4BC7884}"/>
              </a:ext>
            </a:extLst>
          </p:cNvPr>
          <p:cNvCxnSpPr>
            <a:cxnSpLocks/>
          </p:cNvCxnSpPr>
          <p:nvPr/>
        </p:nvCxnSpPr>
        <p:spPr>
          <a:xfrm rot="5400000" flipH="1" flipV="1">
            <a:off x="9416305" y="31509990"/>
            <a:ext cx="1283731" cy="339558"/>
          </a:xfrm>
          <a:prstGeom prst="bentConnector3">
            <a:avLst>
              <a:gd name="adj1" fmla="val 9986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1" name="Connector: Elbow 240">
            <a:extLst>
              <a:ext uri="{FF2B5EF4-FFF2-40B4-BE49-F238E27FC236}">
                <a16:creationId xmlns:a16="http://schemas.microsoft.com/office/drawing/2014/main" id="{6412EDEC-B7C7-4834-90B9-A184B0A21100}"/>
              </a:ext>
            </a:extLst>
          </p:cNvPr>
          <p:cNvCxnSpPr/>
          <p:nvPr/>
        </p:nvCxnSpPr>
        <p:spPr>
          <a:xfrm rot="16200000" flipH="1">
            <a:off x="9380802" y="32829217"/>
            <a:ext cx="1354733" cy="339558"/>
          </a:xfrm>
          <a:prstGeom prst="bentConnector3">
            <a:avLst>
              <a:gd name="adj1" fmla="val 100173"/>
            </a:avLst>
          </a:prstGeom>
          <a:ln>
            <a:tailEnd type="triangle"/>
          </a:ln>
        </p:spPr>
        <p:style>
          <a:lnRef idx="1">
            <a:schemeClr val="accent1"/>
          </a:lnRef>
          <a:fillRef idx="0">
            <a:schemeClr val="accent1"/>
          </a:fillRef>
          <a:effectRef idx="0">
            <a:schemeClr val="accent1"/>
          </a:effectRef>
          <a:fontRef idx="minor">
            <a:schemeClr val="tx1"/>
          </a:fontRef>
        </p:style>
      </p:cxnSp>
      <p:sp>
        <p:nvSpPr>
          <p:cNvPr id="242" name="Rounded Rectangle 7">
            <a:extLst>
              <a:ext uri="{FF2B5EF4-FFF2-40B4-BE49-F238E27FC236}">
                <a16:creationId xmlns:a16="http://schemas.microsoft.com/office/drawing/2014/main" id="{6B43CD9D-D37B-4890-A922-6845B41C87E0}"/>
              </a:ext>
            </a:extLst>
          </p:cNvPr>
          <p:cNvSpPr/>
          <p:nvPr/>
        </p:nvSpPr>
        <p:spPr>
          <a:xfrm>
            <a:off x="14203247" y="19759281"/>
            <a:ext cx="2880000" cy="442674"/>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wrap="square">
            <a:spAutoFit/>
          </a:bodyPr>
          <a:lstStyle/>
          <a:p>
            <a:pPr algn="ctr"/>
            <a:r>
              <a:rPr lang="en-GB" sz="2000" dirty="0">
                <a:solidFill>
                  <a:schemeClr val="tx1"/>
                </a:solidFill>
                <a:latin typeface="Arial" panose="020B0604020202020204" pitchFamily="34" charset="0"/>
                <a:cs typeface="Arial" panose="020B0604020202020204" pitchFamily="34" charset="0"/>
              </a:rPr>
              <a:t>Training &amp; assessment</a:t>
            </a:r>
          </a:p>
        </p:txBody>
      </p:sp>
      <p:sp>
        <p:nvSpPr>
          <p:cNvPr id="243" name="Rounded Rectangle 14">
            <a:extLst>
              <a:ext uri="{FF2B5EF4-FFF2-40B4-BE49-F238E27FC236}">
                <a16:creationId xmlns:a16="http://schemas.microsoft.com/office/drawing/2014/main" id="{27AC976A-39C9-4A9B-92F1-99A860B3615D}"/>
              </a:ext>
            </a:extLst>
          </p:cNvPr>
          <p:cNvSpPr/>
          <p:nvPr/>
        </p:nvSpPr>
        <p:spPr>
          <a:xfrm>
            <a:off x="14276238" y="24865534"/>
            <a:ext cx="2880000" cy="783193"/>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wrap="square">
            <a:spAutoFit/>
          </a:bodyPr>
          <a:lstStyle/>
          <a:p>
            <a:r>
              <a:rPr lang="en-GB" sz="2000" dirty="0">
                <a:solidFill>
                  <a:prstClr val="black"/>
                </a:solidFill>
                <a:latin typeface="Arial" panose="020B0604020202020204" pitchFamily="34" charset="0"/>
                <a:cs typeface="Arial" panose="020B0604020202020204" pitchFamily="34" charset="0"/>
              </a:rPr>
              <a:t>Standardise best practice &amp; policy</a:t>
            </a:r>
            <a:endParaRPr lang="en-GB" sz="2000" dirty="0"/>
          </a:p>
        </p:txBody>
      </p:sp>
      <p:sp>
        <p:nvSpPr>
          <p:cNvPr id="244" name="Rounded Rectangle 20">
            <a:extLst>
              <a:ext uri="{FF2B5EF4-FFF2-40B4-BE49-F238E27FC236}">
                <a16:creationId xmlns:a16="http://schemas.microsoft.com/office/drawing/2014/main" id="{6ECA9C31-D4BD-4D31-AF30-BFC5D9BDCBDD}"/>
              </a:ext>
            </a:extLst>
          </p:cNvPr>
          <p:cNvSpPr/>
          <p:nvPr/>
        </p:nvSpPr>
        <p:spPr>
          <a:xfrm>
            <a:off x="14203247" y="21110501"/>
            <a:ext cx="2880000" cy="1123712"/>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wrap="square">
            <a:spAutoFit/>
          </a:bodyPr>
          <a:lstStyle/>
          <a:p>
            <a:r>
              <a:rPr lang="en-GB" sz="2000" dirty="0">
                <a:solidFill>
                  <a:prstClr val="black"/>
                </a:solidFill>
                <a:latin typeface="Arial" panose="020B0604020202020204" pitchFamily="34" charset="0"/>
                <a:cs typeface="Arial" panose="020B0604020202020204" pitchFamily="34" charset="0"/>
              </a:rPr>
              <a:t>Fixation device/plaster  effective at limiting tube movement</a:t>
            </a:r>
            <a:endParaRPr lang="en-GB" sz="2000" dirty="0"/>
          </a:p>
        </p:txBody>
      </p:sp>
      <p:sp>
        <p:nvSpPr>
          <p:cNvPr id="245" name="Rounded Rectangle 23">
            <a:extLst>
              <a:ext uri="{FF2B5EF4-FFF2-40B4-BE49-F238E27FC236}">
                <a16:creationId xmlns:a16="http://schemas.microsoft.com/office/drawing/2014/main" id="{4ECE7FCD-E83A-40EA-80A0-D2A71D30E7CE}"/>
              </a:ext>
            </a:extLst>
          </p:cNvPr>
          <p:cNvSpPr/>
          <p:nvPr/>
        </p:nvSpPr>
        <p:spPr>
          <a:xfrm>
            <a:off x="14200050" y="23248985"/>
            <a:ext cx="2880000" cy="783193"/>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wrap="square">
            <a:spAutoFit/>
          </a:bodyPr>
          <a:lstStyle/>
          <a:p>
            <a:r>
              <a:rPr lang="en-GB" sz="2000" dirty="0">
                <a:solidFill>
                  <a:prstClr val="black"/>
                </a:solidFill>
                <a:latin typeface="Arial" panose="020B0604020202020204" pitchFamily="34" charset="0"/>
                <a:cs typeface="Arial" panose="020B0604020202020204" pitchFamily="34" charset="0"/>
              </a:rPr>
              <a:t>Standardise insertion documentation</a:t>
            </a:r>
            <a:endParaRPr lang="en-GB" sz="2000" dirty="0"/>
          </a:p>
        </p:txBody>
      </p:sp>
      <p:sp>
        <p:nvSpPr>
          <p:cNvPr id="246" name="Rounded Rectangle 29">
            <a:extLst>
              <a:ext uri="{FF2B5EF4-FFF2-40B4-BE49-F238E27FC236}">
                <a16:creationId xmlns:a16="http://schemas.microsoft.com/office/drawing/2014/main" id="{176F39C8-2B63-4EEA-99DB-A0A35AFE438B}"/>
              </a:ext>
            </a:extLst>
          </p:cNvPr>
          <p:cNvSpPr/>
          <p:nvPr/>
        </p:nvSpPr>
        <p:spPr>
          <a:xfrm>
            <a:off x="14235316" y="30616573"/>
            <a:ext cx="2880000" cy="1123712"/>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spAutoFit/>
          </a:bodyPr>
          <a:lstStyle/>
          <a:p>
            <a:r>
              <a:rPr lang="en-GB" sz="2000" dirty="0">
                <a:solidFill>
                  <a:prstClr val="black"/>
                </a:solidFill>
                <a:latin typeface="Arial" panose="020B0604020202020204" pitchFamily="34" charset="0"/>
                <a:cs typeface="Arial" panose="020B0604020202020204" pitchFamily="34" charset="0"/>
              </a:rPr>
              <a:t>X-ray to specify for nasogastric tube placement check</a:t>
            </a:r>
            <a:endParaRPr lang="en-GB" sz="2000" dirty="0"/>
          </a:p>
        </p:txBody>
      </p:sp>
      <p:sp>
        <p:nvSpPr>
          <p:cNvPr id="247" name="Rounded Rectangle 32">
            <a:extLst>
              <a:ext uri="{FF2B5EF4-FFF2-40B4-BE49-F238E27FC236}">
                <a16:creationId xmlns:a16="http://schemas.microsoft.com/office/drawing/2014/main" id="{232331CC-B0EA-450B-9509-992883686357}"/>
              </a:ext>
            </a:extLst>
          </p:cNvPr>
          <p:cNvSpPr/>
          <p:nvPr/>
        </p:nvSpPr>
        <p:spPr>
          <a:xfrm>
            <a:off x="14235316" y="26477815"/>
            <a:ext cx="2880000" cy="1464231"/>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wrap="square">
            <a:spAutoFit/>
          </a:bodyPr>
          <a:lstStyle/>
          <a:p>
            <a:r>
              <a:rPr lang="en-GB" sz="2000" dirty="0">
                <a:solidFill>
                  <a:prstClr val="black"/>
                </a:solidFill>
                <a:latin typeface="Arial" panose="020B0604020202020204" pitchFamily="34" charset="0"/>
                <a:cs typeface="Arial" panose="020B0604020202020204" pitchFamily="34" charset="0"/>
              </a:rPr>
              <a:t>Developing staff confidence &amp; competence in checking aspirates</a:t>
            </a:r>
            <a:endParaRPr lang="en-GB" sz="2000" dirty="0"/>
          </a:p>
        </p:txBody>
      </p:sp>
      <p:sp>
        <p:nvSpPr>
          <p:cNvPr id="248" name="Rounded Rectangle 38">
            <a:extLst>
              <a:ext uri="{FF2B5EF4-FFF2-40B4-BE49-F238E27FC236}">
                <a16:creationId xmlns:a16="http://schemas.microsoft.com/office/drawing/2014/main" id="{26D2FC61-9FC5-4BD2-AACD-8A5ED8AAC64B}"/>
              </a:ext>
            </a:extLst>
          </p:cNvPr>
          <p:cNvSpPr/>
          <p:nvPr/>
        </p:nvSpPr>
        <p:spPr>
          <a:xfrm>
            <a:off x="14235316" y="28953851"/>
            <a:ext cx="2880000" cy="783193"/>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wrap="square">
            <a:spAutoFit/>
          </a:bodyPr>
          <a:lstStyle/>
          <a:p>
            <a:r>
              <a:rPr lang="en-GB" sz="2000" dirty="0">
                <a:solidFill>
                  <a:prstClr val="black"/>
                </a:solidFill>
                <a:latin typeface="Arial" panose="020B0604020202020204" pitchFamily="34" charset="0"/>
                <a:cs typeface="Arial" panose="020B0604020202020204" pitchFamily="34" charset="0"/>
              </a:rPr>
              <a:t>Successful x-ray interpretation checks</a:t>
            </a:r>
            <a:endParaRPr lang="en-GB" sz="2000" dirty="0"/>
          </a:p>
        </p:txBody>
      </p:sp>
      <p:sp>
        <p:nvSpPr>
          <p:cNvPr id="249" name="Rounded Rectangle 36">
            <a:extLst>
              <a:ext uri="{FF2B5EF4-FFF2-40B4-BE49-F238E27FC236}">
                <a16:creationId xmlns:a16="http://schemas.microsoft.com/office/drawing/2014/main" id="{EDBB21E3-EC53-46EC-9764-03AE440AA778}"/>
              </a:ext>
            </a:extLst>
          </p:cNvPr>
          <p:cNvSpPr/>
          <p:nvPr/>
        </p:nvSpPr>
        <p:spPr>
          <a:xfrm>
            <a:off x="14235316" y="32608185"/>
            <a:ext cx="2880000" cy="783193"/>
          </a:xfrm>
          <a:prstGeom prst="roundRect">
            <a:avLst/>
          </a:prstGeom>
          <a:solidFill>
            <a:schemeClr val="tx2">
              <a:lumMod val="20000"/>
              <a:lumOff val="80000"/>
            </a:schemeClr>
          </a:solidFill>
          <a:ln>
            <a:solidFill>
              <a:schemeClr val="tx2">
                <a:lumMod val="75000"/>
              </a:schemeClr>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wrap="square">
            <a:spAutoFit/>
          </a:bodyPr>
          <a:lstStyle/>
          <a:p>
            <a:r>
              <a:rPr lang="en-GB" sz="2000" dirty="0">
                <a:solidFill>
                  <a:prstClr val="black"/>
                </a:solidFill>
                <a:latin typeface="Arial" panose="020B0604020202020204" pitchFamily="34" charset="0"/>
                <a:cs typeface="Arial" panose="020B0604020202020204" pitchFamily="34" charset="0"/>
              </a:rPr>
              <a:t>Ongoing care documentation</a:t>
            </a:r>
            <a:endParaRPr lang="en-GB" sz="2000" dirty="0"/>
          </a:p>
        </p:txBody>
      </p:sp>
      <p:graphicFrame>
        <p:nvGraphicFramePr>
          <p:cNvPr id="1032" name="Diagram 1031">
            <a:extLst>
              <a:ext uri="{FF2B5EF4-FFF2-40B4-BE49-F238E27FC236}">
                <a16:creationId xmlns:a16="http://schemas.microsoft.com/office/drawing/2014/main" id="{47049B95-A081-4BD0-838C-F3A0B3F8E0D2}"/>
              </a:ext>
            </a:extLst>
          </p:cNvPr>
          <p:cNvGraphicFramePr/>
          <p:nvPr>
            <p:extLst>
              <p:ext uri="{D42A27DB-BD31-4B8C-83A1-F6EECF244321}">
                <p14:modId xmlns:p14="http://schemas.microsoft.com/office/powerpoint/2010/main" val="2556891218"/>
              </p:ext>
            </p:extLst>
          </p:nvPr>
        </p:nvGraphicFramePr>
        <p:xfrm>
          <a:off x="18747198" y="18787921"/>
          <a:ext cx="6120000" cy="87386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52" name="Diagram 251">
            <a:extLst>
              <a:ext uri="{FF2B5EF4-FFF2-40B4-BE49-F238E27FC236}">
                <a16:creationId xmlns:a16="http://schemas.microsoft.com/office/drawing/2014/main" id="{B310A543-26EB-49E8-9F09-AA41BB203B41}"/>
              </a:ext>
            </a:extLst>
          </p:cNvPr>
          <p:cNvGraphicFramePr/>
          <p:nvPr>
            <p:extLst>
              <p:ext uri="{D42A27DB-BD31-4B8C-83A1-F6EECF244321}">
                <p14:modId xmlns:p14="http://schemas.microsoft.com/office/powerpoint/2010/main" val="3396342331"/>
              </p:ext>
            </p:extLst>
          </p:nvPr>
        </p:nvGraphicFramePr>
        <p:xfrm>
          <a:off x="24654729" y="18787921"/>
          <a:ext cx="6120000" cy="873860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53" name="Diagram 252">
            <a:extLst>
              <a:ext uri="{FF2B5EF4-FFF2-40B4-BE49-F238E27FC236}">
                <a16:creationId xmlns:a16="http://schemas.microsoft.com/office/drawing/2014/main" id="{A56D7341-D501-401C-A0C1-3D1138CC4A24}"/>
              </a:ext>
            </a:extLst>
          </p:cNvPr>
          <p:cNvGraphicFramePr/>
          <p:nvPr>
            <p:extLst>
              <p:ext uri="{D42A27DB-BD31-4B8C-83A1-F6EECF244321}">
                <p14:modId xmlns:p14="http://schemas.microsoft.com/office/powerpoint/2010/main" val="863714083"/>
              </p:ext>
            </p:extLst>
          </p:nvPr>
        </p:nvGraphicFramePr>
        <p:xfrm>
          <a:off x="18728349" y="26116221"/>
          <a:ext cx="6120000" cy="873860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54" name="Diagram 253">
            <a:extLst>
              <a:ext uri="{FF2B5EF4-FFF2-40B4-BE49-F238E27FC236}">
                <a16:creationId xmlns:a16="http://schemas.microsoft.com/office/drawing/2014/main" id="{4A5D2AA4-EC0D-4AD7-8139-F51B2A4B6CE0}"/>
              </a:ext>
            </a:extLst>
          </p:cNvPr>
          <p:cNvGraphicFramePr/>
          <p:nvPr>
            <p:extLst>
              <p:ext uri="{D42A27DB-BD31-4B8C-83A1-F6EECF244321}">
                <p14:modId xmlns:p14="http://schemas.microsoft.com/office/powerpoint/2010/main" val="2131676688"/>
              </p:ext>
            </p:extLst>
          </p:nvPr>
        </p:nvGraphicFramePr>
        <p:xfrm>
          <a:off x="24635880" y="26116221"/>
          <a:ext cx="6120000" cy="8738606"/>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255" name="TextBox 12">
            <a:extLst>
              <a:ext uri="{FF2B5EF4-FFF2-40B4-BE49-F238E27FC236}">
                <a16:creationId xmlns:a16="http://schemas.microsoft.com/office/drawing/2014/main" id="{B3B8FEA1-F729-4CA3-A6CA-8E2A93BE3FA6}"/>
              </a:ext>
            </a:extLst>
          </p:cNvPr>
          <p:cNvSpPr txBox="1">
            <a:spLocks noChangeArrowheads="1"/>
          </p:cNvSpPr>
          <p:nvPr/>
        </p:nvSpPr>
        <p:spPr bwMode="auto">
          <a:xfrm>
            <a:off x="20765961" y="19491242"/>
            <a:ext cx="2044776" cy="553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3000" dirty="0">
                <a:solidFill>
                  <a:prstClr val="black"/>
                </a:solidFill>
                <a:latin typeface="Arial" panose="020B0604020202020204" pitchFamily="34" charset="0"/>
                <a:cs typeface="Arial" panose="020B0604020202020204" pitchFamily="34" charset="0"/>
              </a:rPr>
              <a:t>CYCLE 1</a:t>
            </a:r>
          </a:p>
        </p:txBody>
      </p:sp>
      <p:sp>
        <p:nvSpPr>
          <p:cNvPr id="256" name="TextBox 12">
            <a:extLst>
              <a:ext uri="{FF2B5EF4-FFF2-40B4-BE49-F238E27FC236}">
                <a16:creationId xmlns:a16="http://schemas.microsoft.com/office/drawing/2014/main" id="{C52C82D5-F66E-4670-A2B6-584DA9DD4FCA}"/>
              </a:ext>
            </a:extLst>
          </p:cNvPr>
          <p:cNvSpPr txBox="1">
            <a:spLocks noChangeArrowheads="1"/>
          </p:cNvSpPr>
          <p:nvPr/>
        </p:nvSpPr>
        <p:spPr bwMode="auto">
          <a:xfrm>
            <a:off x="26673492" y="19482795"/>
            <a:ext cx="2044776" cy="553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3000" dirty="0">
                <a:solidFill>
                  <a:prstClr val="black"/>
                </a:solidFill>
                <a:latin typeface="Arial" panose="020B0604020202020204" pitchFamily="34" charset="0"/>
                <a:cs typeface="Arial" panose="020B0604020202020204" pitchFamily="34" charset="0"/>
              </a:rPr>
              <a:t>CYCLE 2</a:t>
            </a:r>
          </a:p>
        </p:txBody>
      </p:sp>
      <p:sp>
        <p:nvSpPr>
          <p:cNvPr id="257" name="TextBox 12">
            <a:extLst>
              <a:ext uri="{FF2B5EF4-FFF2-40B4-BE49-F238E27FC236}">
                <a16:creationId xmlns:a16="http://schemas.microsoft.com/office/drawing/2014/main" id="{DB11944E-A484-4154-A1F3-141AEA331C25}"/>
              </a:ext>
            </a:extLst>
          </p:cNvPr>
          <p:cNvSpPr txBox="1">
            <a:spLocks noChangeArrowheads="1"/>
          </p:cNvSpPr>
          <p:nvPr/>
        </p:nvSpPr>
        <p:spPr bwMode="auto">
          <a:xfrm>
            <a:off x="20777127" y="26981509"/>
            <a:ext cx="2044776" cy="553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3000" dirty="0">
                <a:solidFill>
                  <a:prstClr val="black"/>
                </a:solidFill>
                <a:latin typeface="Arial" panose="020B0604020202020204" pitchFamily="34" charset="0"/>
                <a:cs typeface="Arial" panose="020B0604020202020204" pitchFamily="34" charset="0"/>
              </a:rPr>
              <a:t>CYCLE 3</a:t>
            </a:r>
          </a:p>
        </p:txBody>
      </p:sp>
      <p:sp>
        <p:nvSpPr>
          <p:cNvPr id="258" name="TextBox 12">
            <a:extLst>
              <a:ext uri="{FF2B5EF4-FFF2-40B4-BE49-F238E27FC236}">
                <a16:creationId xmlns:a16="http://schemas.microsoft.com/office/drawing/2014/main" id="{4844C520-5941-400F-9C7F-94DC8ABDDC8D}"/>
              </a:ext>
            </a:extLst>
          </p:cNvPr>
          <p:cNvSpPr txBox="1">
            <a:spLocks noChangeArrowheads="1"/>
          </p:cNvSpPr>
          <p:nvPr/>
        </p:nvSpPr>
        <p:spPr bwMode="auto">
          <a:xfrm>
            <a:off x="26684658" y="26973062"/>
            <a:ext cx="2044776" cy="553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912" tIns="45456" rIns="90912" bIns="45456">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base" hangingPunct="1">
              <a:spcBef>
                <a:spcPct val="0"/>
              </a:spcBef>
              <a:spcAft>
                <a:spcPct val="0"/>
              </a:spcAft>
            </a:pPr>
            <a:r>
              <a:rPr lang="en-GB" altLang="en-US" sz="3000" dirty="0">
                <a:solidFill>
                  <a:prstClr val="black"/>
                </a:solidFill>
                <a:latin typeface="Arial" panose="020B0604020202020204" pitchFamily="34" charset="0"/>
                <a:cs typeface="Arial" panose="020B0604020202020204" pitchFamily="34" charset="0"/>
              </a:rPr>
              <a:t>CYCLE 4</a:t>
            </a:r>
          </a:p>
        </p:txBody>
      </p:sp>
      <p:pic>
        <p:nvPicPr>
          <p:cNvPr id="8" name="Picture 7" descr="Graphical user interface, table&#10;&#10;Description automatically generated">
            <a:extLst>
              <a:ext uri="{FF2B5EF4-FFF2-40B4-BE49-F238E27FC236}">
                <a16:creationId xmlns:a16="http://schemas.microsoft.com/office/drawing/2014/main" id="{179F2CE2-8DB5-4D1C-8528-6BFB0EB3B0F2}"/>
              </a:ext>
            </a:extLst>
          </p:cNvPr>
          <p:cNvPicPr>
            <a:picLocks noChangeAspect="1"/>
          </p:cNvPicPr>
          <p:nvPr/>
        </p:nvPicPr>
        <p:blipFill>
          <a:blip r:embed="rId27"/>
          <a:stretch>
            <a:fillRect/>
          </a:stretch>
        </p:blipFill>
        <p:spPr>
          <a:xfrm>
            <a:off x="20702625" y="35273988"/>
            <a:ext cx="9294907" cy="619250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11073</TotalTime>
  <Words>797</Words>
  <Application>Microsoft Office PowerPoint</Application>
  <PresentationFormat>Custom</PresentationFormat>
  <Paragraphs>156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Abi</dc:creator>
  <cp:lastModifiedBy>MUMFORD, Hayley (GLOUCESTERSHIRE HOSPITALS NHS FOUNDATION TRUST)</cp:lastModifiedBy>
  <cp:revision>213</cp:revision>
  <cp:lastPrinted>2012-10-12T16:18:20Z</cp:lastPrinted>
  <dcterms:created xsi:type="dcterms:W3CDTF">2011-03-01T17:55:15Z</dcterms:created>
  <dcterms:modified xsi:type="dcterms:W3CDTF">2021-08-31T22:12:38Z</dcterms:modified>
</cp:coreProperties>
</file>