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2404050" cy="43205400"/>
  <p:notesSz cx="6665913" cy="9872663"/>
  <p:defaultTextStyle>
    <a:defPPr>
      <a:defRPr lang="en-US"/>
    </a:defPPr>
    <a:lvl1pPr algn="l" defTabSz="4319588" rtl="0" eaLnBrk="0" fontAlgn="base" hangingPunct="0">
      <a:spcBef>
        <a:spcPct val="0"/>
      </a:spcBef>
      <a:spcAft>
        <a:spcPct val="0"/>
      </a:spcAft>
      <a:defRPr sz="8500" kern="1200">
        <a:solidFill>
          <a:schemeClr val="tx1"/>
        </a:solidFill>
        <a:latin typeface="Arial" charset="0"/>
        <a:ea typeface="MS PGothic" pitchFamily="34" charset="-128"/>
        <a:cs typeface="+mn-cs"/>
      </a:defRPr>
    </a:lvl1pPr>
    <a:lvl2pPr marL="2159000" indent="-1701800" algn="l" defTabSz="4319588" rtl="0" eaLnBrk="0" fontAlgn="base" hangingPunct="0">
      <a:spcBef>
        <a:spcPct val="0"/>
      </a:spcBef>
      <a:spcAft>
        <a:spcPct val="0"/>
      </a:spcAft>
      <a:defRPr sz="8500" kern="1200">
        <a:solidFill>
          <a:schemeClr val="tx1"/>
        </a:solidFill>
        <a:latin typeface="Arial" charset="0"/>
        <a:ea typeface="MS PGothic" pitchFamily="34" charset="-128"/>
        <a:cs typeface="+mn-cs"/>
      </a:defRPr>
    </a:lvl2pPr>
    <a:lvl3pPr marL="4319588" indent="-3405188" algn="l" defTabSz="4319588" rtl="0" eaLnBrk="0" fontAlgn="base" hangingPunct="0">
      <a:spcBef>
        <a:spcPct val="0"/>
      </a:spcBef>
      <a:spcAft>
        <a:spcPct val="0"/>
      </a:spcAft>
      <a:defRPr sz="8500" kern="1200">
        <a:solidFill>
          <a:schemeClr val="tx1"/>
        </a:solidFill>
        <a:latin typeface="Arial" charset="0"/>
        <a:ea typeface="MS PGothic" pitchFamily="34" charset="-128"/>
        <a:cs typeface="+mn-cs"/>
      </a:defRPr>
    </a:lvl3pPr>
    <a:lvl4pPr marL="6480175" indent="-5108575" algn="l" defTabSz="4319588" rtl="0" eaLnBrk="0" fontAlgn="base" hangingPunct="0">
      <a:spcBef>
        <a:spcPct val="0"/>
      </a:spcBef>
      <a:spcAft>
        <a:spcPct val="0"/>
      </a:spcAft>
      <a:defRPr sz="8500" kern="1200">
        <a:solidFill>
          <a:schemeClr val="tx1"/>
        </a:solidFill>
        <a:latin typeface="Arial" charset="0"/>
        <a:ea typeface="MS PGothic" pitchFamily="34" charset="-128"/>
        <a:cs typeface="+mn-cs"/>
      </a:defRPr>
    </a:lvl4pPr>
    <a:lvl5pPr marL="8640763" indent="-6811963" algn="l" defTabSz="4319588" rtl="0" eaLnBrk="0" fontAlgn="base" hangingPunct="0">
      <a:spcBef>
        <a:spcPct val="0"/>
      </a:spcBef>
      <a:spcAft>
        <a:spcPct val="0"/>
      </a:spcAft>
      <a:defRPr sz="8500" kern="1200">
        <a:solidFill>
          <a:schemeClr val="tx1"/>
        </a:solidFill>
        <a:latin typeface="Arial" charset="0"/>
        <a:ea typeface="MS PGothic" pitchFamily="34" charset="-128"/>
        <a:cs typeface="+mn-cs"/>
      </a:defRPr>
    </a:lvl5pPr>
    <a:lvl6pPr marL="2286000" algn="l" defTabSz="914400" rtl="0" eaLnBrk="1" latinLnBrk="0" hangingPunct="1">
      <a:defRPr sz="8500" kern="1200">
        <a:solidFill>
          <a:schemeClr val="tx1"/>
        </a:solidFill>
        <a:latin typeface="Arial" charset="0"/>
        <a:ea typeface="MS PGothic" pitchFamily="34" charset="-128"/>
        <a:cs typeface="+mn-cs"/>
      </a:defRPr>
    </a:lvl6pPr>
    <a:lvl7pPr marL="2743200" algn="l" defTabSz="914400" rtl="0" eaLnBrk="1" latinLnBrk="0" hangingPunct="1">
      <a:defRPr sz="8500" kern="1200">
        <a:solidFill>
          <a:schemeClr val="tx1"/>
        </a:solidFill>
        <a:latin typeface="Arial" charset="0"/>
        <a:ea typeface="MS PGothic" pitchFamily="34" charset="-128"/>
        <a:cs typeface="+mn-cs"/>
      </a:defRPr>
    </a:lvl7pPr>
    <a:lvl8pPr marL="3200400" algn="l" defTabSz="914400" rtl="0" eaLnBrk="1" latinLnBrk="0" hangingPunct="1">
      <a:defRPr sz="8500" kern="1200">
        <a:solidFill>
          <a:schemeClr val="tx1"/>
        </a:solidFill>
        <a:latin typeface="Arial" charset="0"/>
        <a:ea typeface="MS PGothic" pitchFamily="34" charset="-128"/>
        <a:cs typeface="+mn-cs"/>
      </a:defRPr>
    </a:lvl8pPr>
    <a:lvl9pPr marL="3657600" algn="l" defTabSz="914400" rtl="0" eaLnBrk="1" latinLnBrk="0" hangingPunct="1">
      <a:defRPr sz="8500"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os="13608">
          <p15:clr>
            <a:srgbClr val="A4A3A4"/>
          </p15:clr>
        </p15:guide>
        <p15:guide id="2" pos="1020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364" autoAdjust="0"/>
  </p:normalViewPr>
  <p:slideViewPr>
    <p:cSldViewPr>
      <p:cViewPr varScale="1">
        <p:scale>
          <a:sx n="10" d="100"/>
          <a:sy n="10" d="100"/>
        </p:scale>
        <p:origin x="1460" y="-72"/>
      </p:cViewPr>
      <p:guideLst>
        <p:guide orient="horz" pos="13608"/>
        <p:guide pos="10206"/>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47" d="100"/>
          <a:sy n="47" d="100"/>
        </p:scale>
        <p:origin x="2812" y="60"/>
      </p:cViewPr>
      <p:guideLst/>
    </p:cSldViewPr>
  </p:notesViewPr>
  <p:gridSpacing cx="90012" cy="90012"/>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3713"/>
          </a:xfrm>
          <a:prstGeom prst="rect">
            <a:avLst/>
          </a:prstGeom>
        </p:spPr>
        <p:txBody>
          <a:bodyPr vert="horz" lIns="91440" tIns="45720" rIns="91440" bIns="45720" rtlCol="0"/>
          <a:lstStyle>
            <a:lvl1pPr algn="l" eaLnBrk="1" hangingPunct="1">
              <a:defRPr sz="1200">
                <a:latin typeface="Arial" charset="0"/>
                <a:ea typeface="+mn-ea"/>
                <a:cs typeface="Arial" charset="0"/>
              </a:defRPr>
            </a:lvl1pPr>
          </a:lstStyle>
          <a:p>
            <a:pPr>
              <a:defRPr/>
            </a:pPr>
            <a:endParaRPr lang="en-GB"/>
          </a:p>
        </p:txBody>
      </p:sp>
      <p:sp>
        <p:nvSpPr>
          <p:cNvPr id="3" name="Date Placeholder 2"/>
          <p:cNvSpPr>
            <a:spLocks noGrp="1"/>
          </p:cNvSpPr>
          <p:nvPr>
            <p:ph type="dt" sz="quarter" idx="1"/>
          </p:nvPr>
        </p:nvSpPr>
        <p:spPr>
          <a:xfrm>
            <a:off x="3775075" y="0"/>
            <a:ext cx="2889250" cy="493713"/>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fld id="{DE4EF497-56AC-4A36-A7F0-AB1DADE21192}" type="datetimeFigureOut">
              <a:rPr lang="en-GB" altLang="en-US"/>
              <a:pPr>
                <a:defRPr/>
              </a:pPr>
              <a:t>25/05/2022</a:t>
            </a:fld>
            <a:endParaRPr lang="en-GB" altLang="en-US"/>
          </a:p>
        </p:txBody>
      </p:sp>
      <p:sp>
        <p:nvSpPr>
          <p:cNvPr id="4" name="Footer Placeholder 3"/>
          <p:cNvSpPr>
            <a:spLocks noGrp="1"/>
          </p:cNvSpPr>
          <p:nvPr>
            <p:ph type="ftr" sz="quarter" idx="2"/>
          </p:nvPr>
        </p:nvSpPr>
        <p:spPr>
          <a:xfrm>
            <a:off x="0" y="9377363"/>
            <a:ext cx="2889250" cy="493712"/>
          </a:xfrm>
          <a:prstGeom prst="rect">
            <a:avLst/>
          </a:prstGeom>
        </p:spPr>
        <p:txBody>
          <a:bodyPr vert="horz" lIns="91440" tIns="45720" rIns="91440" bIns="45720" rtlCol="0" anchor="b"/>
          <a:lstStyle>
            <a:lvl1pPr algn="l" eaLnBrk="1" hangingPunct="1">
              <a:defRPr sz="1200">
                <a:latin typeface="Arial" charset="0"/>
                <a:ea typeface="+mn-ea"/>
                <a:cs typeface="Arial" charset="0"/>
              </a:defRPr>
            </a:lvl1pPr>
          </a:lstStyle>
          <a:p>
            <a:pPr>
              <a:defRPr/>
            </a:pPr>
            <a:endParaRPr lang="en-GB"/>
          </a:p>
        </p:txBody>
      </p:sp>
      <p:sp>
        <p:nvSpPr>
          <p:cNvPr id="5" name="Slide Number Placeholder 4"/>
          <p:cNvSpPr>
            <a:spLocks noGrp="1"/>
          </p:cNvSpPr>
          <p:nvPr>
            <p:ph type="sldNum" sz="quarter" idx="3"/>
          </p:nvPr>
        </p:nvSpPr>
        <p:spPr>
          <a:xfrm>
            <a:off x="3775075" y="9377363"/>
            <a:ext cx="2889250"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BF31F11-2FF4-474E-B8EC-7D8A75234BF8}" type="slidenum">
              <a:rPr lang="en-GB" altLang="en-US"/>
              <a:pPr/>
              <a:t>‹#›</a:t>
            </a:fld>
            <a:endParaRPr lang="en-GB" altLang="en-US"/>
          </a:p>
        </p:txBody>
      </p:sp>
    </p:spTree>
    <p:extLst>
      <p:ext uri="{BB962C8B-B14F-4D97-AF65-F5344CB8AC3E}">
        <p14:creationId xmlns:p14="http://schemas.microsoft.com/office/powerpoint/2010/main" val="40495704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3713"/>
          </a:xfrm>
          <a:prstGeom prst="rect">
            <a:avLst/>
          </a:prstGeom>
        </p:spPr>
        <p:txBody>
          <a:bodyPr vert="horz" lIns="91440" tIns="45720" rIns="91440" bIns="45720" rtlCol="0"/>
          <a:lstStyle>
            <a:lvl1pPr algn="l" defTabSz="4320540" eaLnBrk="1" fontAlgn="auto" hangingPunct="1">
              <a:spcBef>
                <a:spcPts val="0"/>
              </a:spcBef>
              <a:spcAft>
                <a:spcPts val="0"/>
              </a:spcAft>
              <a:defRPr sz="1200">
                <a:latin typeface="+mn-lt"/>
                <a:ea typeface="+mn-ea"/>
                <a:cs typeface="+mn-cs"/>
              </a:defRPr>
            </a:lvl1pPr>
          </a:lstStyle>
          <a:p>
            <a:pPr>
              <a:defRPr/>
            </a:pPr>
            <a:endParaRPr lang="en-GB"/>
          </a:p>
        </p:txBody>
      </p:sp>
      <p:sp>
        <p:nvSpPr>
          <p:cNvPr id="3" name="Date Placeholder 2"/>
          <p:cNvSpPr>
            <a:spLocks noGrp="1"/>
          </p:cNvSpPr>
          <p:nvPr>
            <p:ph type="dt" idx="1"/>
          </p:nvPr>
        </p:nvSpPr>
        <p:spPr>
          <a:xfrm>
            <a:off x="3775075" y="0"/>
            <a:ext cx="2889250" cy="493713"/>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7B9601AD-AB01-41D2-8189-AE49C1D956D7}" type="datetimeFigureOut">
              <a:rPr lang="en-GB" altLang="en-US"/>
              <a:pPr>
                <a:defRPr/>
              </a:pPr>
              <a:t>25/05/2022</a:t>
            </a:fld>
            <a:endParaRPr lang="en-GB" altLang="en-US"/>
          </a:p>
        </p:txBody>
      </p:sp>
      <p:sp>
        <p:nvSpPr>
          <p:cNvPr id="4" name="Slide Image Placeholder 3"/>
          <p:cNvSpPr>
            <a:spLocks noGrp="1" noRot="1" noChangeAspect="1"/>
          </p:cNvSpPr>
          <p:nvPr>
            <p:ph type="sldImg" idx="2"/>
          </p:nvPr>
        </p:nvSpPr>
        <p:spPr>
          <a:xfrm>
            <a:off x="1944688" y="739775"/>
            <a:ext cx="2776537" cy="3703638"/>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66750" y="4689475"/>
            <a:ext cx="5332413" cy="444341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377363"/>
            <a:ext cx="2889250" cy="493712"/>
          </a:xfrm>
          <a:prstGeom prst="rect">
            <a:avLst/>
          </a:prstGeom>
        </p:spPr>
        <p:txBody>
          <a:bodyPr vert="horz" lIns="91440" tIns="45720" rIns="91440" bIns="45720" rtlCol="0" anchor="b"/>
          <a:lstStyle>
            <a:lvl1pPr algn="l" defTabSz="4320540" eaLnBrk="1" fontAlgn="auto" hangingPunct="1">
              <a:spcBef>
                <a:spcPts val="0"/>
              </a:spcBef>
              <a:spcAft>
                <a:spcPts val="0"/>
              </a:spcAft>
              <a:defRPr sz="1200">
                <a:latin typeface="+mn-lt"/>
                <a:ea typeface="+mn-ea"/>
                <a:cs typeface="+mn-cs"/>
              </a:defRPr>
            </a:lvl1pPr>
          </a:lstStyle>
          <a:p>
            <a:pPr>
              <a:defRPr/>
            </a:pPr>
            <a:endParaRPr lang="en-GB"/>
          </a:p>
        </p:txBody>
      </p:sp>
      <p:sp>
        <p:nvSpPr>
          <p:cNvPr id="7" name="Slide Number Placeholder 6"/>
          <p:cNvSpPr>
            <a:spLocks noGrp="1"/>
          </p:cNvSpPr>
          <p:nvPr>
            <p:ph type="sldNum" sz="quarter" idx="5"/>
          </p:nvPr>
        </p:nvSpPr>
        <p:spPr>
          <a:xfrm>
            <a:off x="3775075" y="9377363"/>
            <a:ext cx="2889250"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83616CBC-8EEF-4F6C-BAAC-7C61F08FB99F}" type="slidenum">
              <a:rPr lang="en-GB" altLang="en-US"/>
              <a:pPr/>
              <a:t>‹#›</a:t>
            </a:fld>
            <a:endParaRPr lang="en-GB" altLang="en-US"/>
          </a:p>
        </p:txBody>
      </p:sp>
    </p:spTree>
    <p:extLst>
      <p:ext uri="{BB962C8B-B14F-4D97-AF65-F5344CB8AC3E}">
        <p14:creationId xmlns:p14="http://schemas.microsoft.com/office/powerpoint/2010/main" val="472323625"/>
      </p:ext>
    </p:extLst>
  </p:cSld>
  <p:clrMap bg1="lt1" tx1="dk1" bg2="lt2" tx2="dk2" accent1="accent1" accent2="accent2" accent3="accent3" accent4="accent4" accent5="accent5" accent6="accent6" hlink="hlink" folHlink="folHlink"/>
  <p:notesStyle>
    <a:lvl1pPr algn="l" defTabSz="4319588" rtl="0" eaLnBrk="0" fontAlgn="base" hangingPunct="0">
      <a:spcBef>
        <a:spcPct val="30000"/>
      </a:spcBef>
      <a:spcAft>
        <a:spcPct val="0"/>
      </a:spcAft>
      <a:defRPr sz="5700" kern="1200">
        <a:solidFill>
          <a:schemeClr val="tx1"/>
        </a:solidFill>
        <a:latin typeface="+mn-lt"/>
        <a:ea typeface="MS PGothic" panose="020B0600070205080204" pitchFamily="34" charset="-128"/>
        <a:cs typeface="+mn-cs"/>
      </a:defRPr>
    </a:lvl1pPr>
    <a:lvl2pPr marL="2159000" algn="l" defTabSz="4319588" rtl="0" eaLnBrk="0" fontAlgn="base" hangingPunct="0">
      <a:spcBef>
        <a:spcPct val="30000"/>
      </a:spcBef>
      <a:spcAft>
        <a:spcPct val="0"/>
      </a:spcAft>
      <a:defRPr sz="5700" kern="1200">
        <a:solidFill>
          <a:schemeClr val="tx1"/>
        </a:solidFill>
        <a:latin typeface="+mn-lt"/>
        <a:ea typeface="MS PGothic" panose="020B0600070205080204" pitchFamily="34" charset="-128"/>
        <a:cs typeface="+mn-cs"/>
      </a:defRPr>
    </a:lvl2pPr>
    <a:lvl3pPr marL="4319588" algn="l" defTabSz="4319588" rtl="0" eaLnBrk="0" fontAlgn="base" hangingPunct="0">
      <a:spcBef>
        <a:spcPct val="30000"/>
      </a:spcBef>
      <a:spcAft>
        <a:spcPct val="0"/>
      </a:spcAft>
      <a:defRPr sz="5700" kern="1200">
        <a:solidFill>
          <a:schemeClr val="tx1"/>
        </a:solidFill>
        <a:latin typeface="+mn-lt"/>
        <a:ea typeface="MS PGothic" panose="020B0600070205080204" pitchFamily="34" charset="-128"/>
        <a:cs typeface="+mn-cs"/>
      </a:defRPr>
    </a:lvl3pPr>
    <a:lvl4pPr marL="6480175" algn="l" defTabSz="4319588" rtl="0" eaLnBrk="0" fontAlgn="base" hangingPunct="0">
      <a:spcBef>
        <a:spcPct val="30000"/>
      </a:spcBef>
      <a:spcAft>
        <a:spcPct val="0"/>
      </a:spcAft>
      <a:defRPr sz="5700" kern="1200">
        <a:solidFill>
          <a:schemeClr val="tx1"/>
        </a:solidFill>
        <a:latin typeface="+mn-lt"/>
        <a:ea typeface="MS PGothic" panose="020B0600070205080204" pitchFamily="34" charset="-128"/>
        <a:cs typeface="+mn-cs"/>
      </a:defRPr>
    </a:lvl4pPr>
    <a:lvl5pPr marL="8640763" algn="l" defTabSz="4319588" rtl="0" eaLnBrk="0" fontAlgn="base" hangingPunct="0">
      <a:spcBef>
        <a:spcPct val="30000"/>
      </a:spcBef>
      <a:spcAft>
        <a:spcPct val="0"/>
      </a:spcAft>
      <a:defRPr sz="5700" kern="1200">
        <a:solidFill>
          <a:schemeClr val="tx1"/>
        </a:solidFill>
        <a:latin typeface="+mn-lt"/>
        <a:ea typeface="MS PGothic" panose="020B0600070205080204" pitchFamily="34" charset="-128"/>
        <a:cs typeface="+mn-cs"/>
      </a:defRPr>
    </a:lvl5pPr>
    <a:lvl6pPr marL="10801350" algn="l" defTabSz="4320540" rtl="0" eaLnBrk="1" latinLnBrk="0" hangingPunct="1">
      <a:defRPr sz="5700" kern="1200">
        <a:solidFill>
          <a:schemeClr val="tx1"/>
        </a:solidFill>
        <a:latin typeface="+mn-lt"/>
        <a:ea typeface="+mn-ea"/>
        <a:cs typeface="+mn-cs"/>
      </a:defRPr>
    </a:lvl6pPr>
    <a:lvl7pPr marL="12961620" algn="l" defTabSz="4320540" rtl="0" eaLnBrk="1" latinLnBrk="0" hangingPunct="1">
      <a:defRPr sz="5700" kern="1200">
        <a:solidFill>
          <a:schemeClr val="tx1"/>
        </a:solidFill>
        <a:latin typeface="+mn-lt"/>
        <a:ea typeface="+mn-ea"/>
        <a:cs typeface="+mn-cs"/>
      </a:defRPr>
    </a:lvl7pPr>
    <a:lvl8pPr marL="15121890" algn="l" defTabSz="4320540" rtl="0" eaLnBrk="1" latinLnBrk="0" hangingPunct="1">
      <a:defRPr sz="5700" kern="1200">
        <a:solidFill>
          <a:schemeClr val="tx1"/>
        </a:solidFill>
        <a:latin typeface="+mn-lt"/>
        <a:ea typeface="+mn-ea"/>
        <a:cs typeface="+mn-cs"/>
      </a:defRPr>
    </a:lvl8pPr>
    <a:lvl9pPr marL="17282160" algn="l" defTabSz="4320540" rtl="0" eaLnBrk="1" latinLnBrk="0" hangingPunct="1">
      <a:defRPr sz="5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5700">
                <a:solidFill>
                  <a:schemeClr val="tx1"/>
                </a:solidFill>
                <a:latin typeface="Calibri" pitchFamily="34" charset="0"/>
                <a:ea typeface="MS PGothic" pitchFamily="34" charset="-128"/>
              </a:defRPr>
            </a:lvl1pPr>
            <a:lvl2pPr marL="742950" indent="-285750">
              <a:spcBef>
                <a:spcPct val="30000"/>
              </a:spcBef>
              <a:defRPr sz="5700">
                <a:solidFill>
                  <a:schemeClr val="tx1"/>
                </a:solidFill>
                <a:latin typeface="Calibri" pitchFamily="34" charset="0"/>
                <a:ea typeface="MS PGothic" pitchFamily="34" charset="-128"/>
              </a:defRPr>
            </a:lvl2pPr>
            <a:lvl3pPr marL="1143000" indent="-228600">
              <a:spcBef>
                <a:spcPct val="30000"/>
              </a:spcBef>
              <a:defRPr sz="5700">
                <a:solidFill>
                  <a:schemeClr val="tx1"/>
                </a:solidFill>
                <a:latin typeface="Calibri" pitchFamily="34" charset="0"/>
                <a:ea typeface="MS PGothic" pitchFamily="34" charset="-128"/>
              </a:defRPr>
            </a:lvl3pPr>
            <a:lvl4pPr marL="1600200" indent="-228600">
              <a:spcBef>
                <a:spcPct val="30000"/>
              </a:spcBef>
              <a:defRPr sz="5700">
                <a:solidFill>
                  <a:schemeClr val="tx1"/>
                </a:solidFill>
                <a:latin typeface="Calibri" pitchFamily="34" charset="0"/>
                <a:ea typeface="MS PGothic" pitchFamily="34" charset="-128"/>
              </a:defRPr>
            </a:lvl4pPr>
            <a:lvl5pPr marL="2057400" indent="-228600">
              <a:spcBef>
                <a:spcPct val="30000"/>
              </a:spcBef>
              <a:defRPr sz="5700">
                <a:solidFill>
                  <a:schemeClr val="tx1"/>
                </a:solidFill>
                <a:latin typeface="Calibri" pitchFamily="34" charset="0"/>
                <a:ea typeface="MS PGothic" pitchFamily="34" charset="-128"/>
              </a:defRPr>
            </a:lvl5pPr>
            <a:lvl6pPr marL="2514600" indent="-228600" defTabSz="4319588" eaLnBrk="0" fontAlgn="base" hangingPunct="0">
              <a:spcBef>
                <a:spcPct val="30000"/>
              </a:spcBef>
              <a:spcAft>
                <a:spcPct val="0"/>
              </a:spcAft>
              <a:defRPr sz="5700">
                <a:solidFill>
                  <a:schemeClr val="tx1"/>
                </a:solidFill>
                <a:latin typeface="Calibri" pitchFamily="34" charset="0"/>
                <a:ea typeface="MS PGothic" pitchFamily="34" charset="-128"/>
              </a:defRPr>
            </a:lvl6pPr>
            <a:lvl7pPr marL="2971800" indent="-228600" defTabSz="4319588" eaLnBrk="0" fontAlgn="base" hangingPunct="0">
              <a:spcBef>
                <a:spcPct val="30000"/>
              </a:spcBef>
              <a:spcAft>
                <a:spcPct val="0"/>
              </a:spcAft>
              <a:defRPr sz="5700">
                <a:solidFill>
                  <a:schemeClr val="tx1"/>
                </a:solidFill>
                <a:latin typeface="Calibri" pitchFamily="34" charset="0"/>
                <a:ea typeface="MS PGothic" pitchFamily="34" charset="-128"/>
              </a:defRPr>
            </a:lvl7pPr>
            <a:lvl8pPr marL="3429000" indent="-228600" defTabSz="4319588" eaLnBrk="0" fontAlgn="base" hangingPunct="0">
              <a:spcBef>
                <a:spcPct val="30000"/>
              </a:spcBef>
              <a:spcAft>
                <a:spcPct val="0"/>
              </a:spcAft>
              <a:defRPr sz="5700">
                <a:solidFill>
                  <a:schemeClr val="tx1"/>
                </a:solidFill>
                <a:latin typeface="Calibri" pitchFamily="34" charset="0"/>
                <a:ea typeface="MS PGothic" pitchFamily="34" charset="-128"/>
              </a:defRPr>
            </a:lvl8pPr>
            <a:lvl9pPr marL="3886200" indent="-228600" defTabSz="4319588" eaLnBrk="0" fontAlgn="base" hangingPunct="0">
              <a:spcBef>
                <a:spcPct val="30000"/>
              </a:spcBef>
              <a:spcAft>
                <a:spcPct val="0"/>
              </a:spcAft>
              <a:defRPr sz="5700">
                <a:solidFill>
                  <a:schemeClr val="tx1"/>
                </a:solidFill>
                <a:latin typeface="Calibri" pitchFamily="34" charset="0"/>
                <a:ea typeface="MS PGothic" pitchFamily="34" charset="-128"/>
              </a:defRPr>
            </a:lvl9pPr>
          </a:lstStyle>
          <a:p>
            <a:pPr>
              <a:spcBef>
                <a:spcPct val="0"/>
              </a:spcBef>
            </a:pPr>
            <a:fld id="{E0A20187-2B8F-4592-A0FD-238F21F963C4}" type="slidenum">
              <a:rPr lang="en-GB" altLang="en-US" sz="1200"/>
              <a:pPr>
                <a:spcBef>
                  <a:spcPct val="0"/>
                </a:spcBef>
              </a:pPr>
              <a:t>1</a:t>
            </a:fld>
            <a:endParaRPr lang="en-GB"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30304" y="13421680"/>
            <a:ext cx="27543443" cy="9261158"/>
          </a:xfrm>
        </p:spPr>
        <p:txBody>
          <a:bodyPr/>
          <a:lstStyle/>
          <a:p>
            <a:r>
              <a:rPr lang="en-US"/>
              <a:t>Click to edit Master title style</a:t>
            </a:r>
            <a:endParaRPr lang="en-GB"/>
          </a:p>
        </p:txBody>
      </p:sp>
      <p:sp>
        <p:nvSpPr>
          <p:cNvPr id="3" name="Subtitle 2"/>
          <p:cNvSpPr>
            <a:spLocks noGrp="1"/>
          </p:cNvSpPr>
          <p:nvPr>
            <p:ph type="subTitle" idx="1"/>
          </p:nvPr>
        </p:nvSpPr>
        <p:spPr>
          <a:xfrm>
            <a:off x="4860608" y="24483060"/>
            <a:ext cx="22682835" cy="11041380"/>
          </a:xfrm>
        </p:spPr>
        <p:txBody>
          <a:bodyPr/>
          <a:lstStyle>
            <a:lvl1pPr marL="0" indent="0" algn="ctr">
              <a:buNone/>
              <a:defRPr>
                <a:solidFill>
                  <a:schemeClr val="tx1">
                    <a:tint val="75000"/>
                  </a:schemeClr>
                </a:solidFill>
              </a:defRPr>
            </a:lvl1pPr>
            <a:lvl2pPr marL="2160270" indent="0" algn="ctr">
              <a:buNone/>
              <a:defRPr>
                <a:solidFill>
                  <a:schemeClr val="tx1">
                    <a:tint val="75000"/>
                  </a:schemeClr>
                </a:solidFill>
              </a:defRPr>
            </a:lvl2pPr>
            <a:lvl3pPr marL="4320540" indent="0" algn="ctr">
              <a:buNone/>
              <a:defRPr>
                <a:solidFill>
                  <a:schemeClr val="tx1">
                    <a:tint val="75000"/>
                  </a:schemeClr>
                </a:solidFill>
              </a:defRPr>
            </a:lvl3pPr>
            <a:lvl4pPr marL="6480810" indent="0" algn="ctr">
              <a:buNone/>
              <a:defRPr>
                <a:solidFill>
                  <a:schemeClr val="tx1">
                    <a:tint val="75000"/>
                  </a:schemeClr>
                </a:solidFill>
              </a:defRPr>
            </a:lvl4pPr>
            <a:lvl5pPr marL="8641080" indent="0" algn="ctr">
              <a:buNone/>
              <a:defRPr>
                <a:solidFill>
                  <a:schemeClr val="tx1">
                    <a:tint val="75000"/>
                  </a:schemeClr>
                </a:solidFill>
              </a:defRPr>
            </a:lvl5pPr>
            <a:lvl6pPr marL="10801350" indent="0" algn="ctr">
              <a:buNone/>
              <a:defRPr>
                <a:solidFill>
                  <a:schemeClr val="tx1">
                    <a:tint val="75000"/>
                  </a:schemeClr>
                </a:solidFill>
              </a:defRPr>
            </a:lvl6pPr>
            <a:lvl7pPr marL="12961620" indent="0" algn="ctr">
              <a:buNone/>
              <a:defRPr>
                <a:solidFill>
                  <a:schemeClr val="tx1">
                    <a:tint val="75000"/>
                  </a:schemeClr>
                </a:solidFill>
              </a:defRPr>
            </a:lvl7pPr>
            <a:lvl8pPr marL="15121890" indent="0" algn="ctr">
              <a:buNone/>
              <a:defRPr>
                <a:solidFill>
                  <a:schemeClr val="tx1">
                    <a:tint val="75000"/>
                  </a:schemeClr>
                </a:solidFill>
              </a:defRPr>
            </a:lvl8pPr>
            <a:lvl9pPr marL="1728216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919A764D-4FA4-43B6-9F2C-0B46B79C5763}" type="datetimeFigureOut">
              <a:rPr lang="en-GB" altLang="en-US"/>
              <a:pPr>
                <a:defRPr/>
              </a:pPr>
              <a:t>25/05/2022</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6AC246AC-EE5F-4AE3-97DB-AAD84F4EF569}" type="slidenum">
              <a:rPr lang="en-GB" altLang="en-US"/>
              <a:pPr/>
              <a:t>‹#›</a:t>
            </a:fld>
            <a:endParaRPr lang="en-GB" altLang="en-US"/>
          </a:p>
        </p:txBody>
      </p:sp>
    </p:spTree>
    <p:extLst>
      <p:ext uri="{BB962C8B-B14F-4D97-AF65-F5344CB8AC3E}">
        <p14:creationId xmlns:p14="http://schemas.microsoft.com/office/powerpoint/2010/main" val="2336239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5DC95BBA-D49E-4E96-8ED4-2600D508FBDF}" type="datetimeFigureOut">
              <a:rPr lang="en-GB" altLang="en-US"/>
              <a:pPr>
                <a:defRPr/>
              </a:pPr>
              <a:t>25/05/2022</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B7A55A54-51FF-4F19-A7DD-93CD91BD7E36}" type="slidenum">
              <a:rPr lang="en-GB" altLang="en-US"/>
              <a:pPr/>
              <a:t>‹#›</a:t>
            </a:fld>
            <a:endParaRPr lang="en-GB" altLang="en-US"/>
          </a:p>
        </p:txBody>
      </p:sp>
    </p:spTree>
    <p:extLst>
      <p:ext uri="{BB962C8B-B14F-4D97-AF65-F5344CB8AC3E}">
        <p14:creationId xmlns:p14="http://schemas.microsoft.com/office/powerpoint/2010/main" val="3165430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92936" y="1730222"/>
            <a:ext cx="7290911" cy="3686460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620203" y="1730222"/>
            <a:ext cx="21332666" cy="368646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8466DBF5-9B29-42CE-A24D-D2EDCD1CA89E}" type="datetimeFigureOut">
              <a:rPr lang="en-GB" altLang="en-US"/>
              <a:pPr>
                <a:defRPr/>
              </a:pPr>
              <a:t>25/05/2022</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6F7382B5-8495-4F5C-8347-B22B808EDCCB}" type="slidenum">
              <a:rPr lang="en-GB" altLang="en-US"/>
              <a:pPr/>
              <a:t>‹#›</a:t>
            </a:fld>
            <a:endParaRPr lang="en-GB" altLang="en-US"/>
          </a:p>
        </p:txBody>
      </p:sp>
    </p:spTree>
    <p:extLst>
      <p:ext uri="{BB962C8B-B14F-4D97-AF65-F5344CB8AC3E}">
        <p14:creationId xmlns:p14="http://schemas.microsoft.com/office/powerpoint/2010/main" val="645304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C5FE125B-DFD7-4763-8A1B-C632BC52834E}" type="datetimeFigureOut">
              <a:rPr lang="en-GB" altLang="en-US"/>
              <a:pPr>
                <a:defRPr/>
              </a:pPr>
              <a:t>25/05/2022</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0F14E376-110D-4CE3-A9FD-34AE5081DA0C}" type="slidenum">
              <a:rPr lang="en-GB" altLang="en-US"/>
              <a:pPr/>
              <a:t>‹#›</a:t>
            </a:fld>
            <a:endParaRPr lang="en-GB" altLang="en-US"/>
          </a:p>
        </p:txBody>
      </p:sp>
    </p:spTree>
    <p:extLst>
      <p:ext uri="{BB962C8B-B14F-4D97-AF65-F5344CB8AC3E}">
        <p14:creationId xmlns:p14="http://schemas.microsoft.com/office/powerpoint/2010/main" val="140256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9696" y="27763473"/>
            <a:ext cx="27543443" cy="8581073"/>
          </a:xfrm>
        </p:spPr>
        <p:txBody>
          <a:bodyPr anchor="t"/>
          <a:lstStyle>
            <a:lvl1pPr algn="l">
              <a:defRPr sz="18900" b="1" cap="all"/>
            </a:lvl1pPr>
          </a:lstStyle>
          <a:p>
            <a:r>
              <a:rPr lang="en-US"/>
              <a:t>Click to edit Master title style</a:t>
            </a:r>
            <a:endParaRPr lang="en-GB"/>
          </a:p>
        </p:txBody>
      </p:sp>
      <p:sp>
        <p:nvSpPr>
          <p:cNvPr id="3" name="Text Placeholder 2"/>
          <p:cNvSpPr>
            <a:spLocks noGrp="1"/>
          </p:cNvSpPr>
          <p:nvPr>
            <p:ph type="body" idx="1"/>
          </p:nvPr>
        </p:nvSpPr>
        <p:spPr>
          <a:xfrm>
            <a:off x="2559696" y="18312295"/>
            <a:ext cx="27543443" cy="9451178"/>
          </a:xfrm>
        </p:spPr>
        <p:txBody>
          <a:bodyPr anchor="b"/>
          <a:lstStyle>
            <a:lvl1pPr marL="0" indent="0">
              <a:buNone/>
              <a:defRPr sz="9500">
                <a:solidFill>
                  <a:schemeClr val="tx1">
                    <a:tint val="75000"/>
                  </a:schemeClr>
                </a:solidFill>
              </a:defRPr>
            </a:lvl1pPr>
            <a:lvl2pPr marL="2160270" indent="0">
              <a:buNone/>
              <a:defRPr sz="8500">
                <a:solidFill>
                  <a:schemeClr val="tx1">
                    <a:tint val="75000"/>
                  </a:schemeClr>
                </a:solidFill>
              </a:defRPr>
            </a:lvl2pPr>
            <a:lvl3pPr marL="4320540" indent="0">
              <a:buNone/>
              <a:defRPr sz="7600">
                <a:solidFill>
                  <a:schemeClr val="tx1">
                    <a:tint val="75000"/>
                  </a:schemeClr>
                </a:solidFill>
              </a:defRPr>
            </a:lvl3pPr>
            <a:lvl4pPr marL="6480810" indent="0">
              <a:buNone/>
              <a:defRPr sz="6600">
                <a:solidFill>
                  <a:schemeClr val="tx1">
                    <a:tint val="75000"/>
                  </a:schemeClr>
                </a:solidFill>
              </a:defRPr>
            </a:lvl4pPr>
            <a:lvl5pPr marL="8641080" indent="0">
              <a:buNone/>
              <a:defRPr sz="6600">
                <a:solidFill>
                  <a:schemeClr val="tx1">
                    <a:tint val="75000"/>
                  </a:schemeClr>
                </a:solidFill>
              </a:defRPr>
            </a:lvl5pPr>
            <a:lvl6pPr marL="10801350" indent="0">
              <a:buNone/>
              <a:defRPr sz="6600">
                <a:solidFill>
                  <a:schemeClr val="tx1">
                    <a:tint val="75000"/>
                  </a:schemeClr>
                </a:solidFill>
              </a:defRPr>
            </a:lvl6pPr>
            <a:lvl7pPr marL="12961620" indent="0">
              <a:buNone/>
              <a:defRPr sz="6600">
                <a:solidFill>
                  <a:schemeClr val="tx1">
                    <a:tint val="75000"/>
                  </a:schemeClr>
                </a:solidFill>
              </a:defRPr>
            </a:lvl7pPr>
            <a:lvl8pPr marL="15121890" indent="0">
              <a:buNone/>
              <a:defRPr sz="6600">
                <a:solidFill>
                  <a:schemeClr val="tx1">
                    <a:tint val="75000"/>
                  </a:schemeClr>
                </a:solidFill>
              </a:defRPr>
            </a:lvl8pPr>
            <a:lvl9pPr marL="17282160" indent="0">
              <a:buNone/>
              <a:defRPr sz="6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EAB562D-67B9-45DA-AF6F-473CD7B2F686}" type="datetimeFigureOut">
              <a:rPr lang="en-GB" altLang="en-US"/>
              <a:pPr>
                <a:defRPr/>
              </a:pPr>
              <a:t>25/05/2022</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9C0490C0-9AF7-4748-9C5A-6B6F6B2D97F0}" type="slidenum">
              <a:rPr lang="en-GB" altLang="en-US"/>
              <a:pPr/>
              <a:t>‹#›</a:t>
            </a:fld>
            <a:endParaRPr lang="en-GB" altLang="en-US"/>
          </a:p>
        </p:txBody>
      </p:sp>
    </p:spTree>
    <p:extLst>
      <p:ext uri="{BB962C8B-B14F-4D97-AF65-F5344CB8AC3E}">
        <p14:creationId xmlns:p14="http://schemas.microsoft.com/office/powerpoint/2010/main" val="30338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620202" y="10081263"/>
            <a:ext cx="14311789" cy="28513567"/>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16472059" y="10081263"/>
            <a:ext cx="14311789" cy="28513567"/>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C36330FC-3C37-4804-8127-8D2EACCEFAE2}" type="datetimeFigureOut">
              <a:rPr lang="en-GB" altLang="en-US"/>
              <a:pPr>
                <a:defRPr/>
              </a:pPr>
              <a:t>25/05/2022</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A74D67EF-4221-4F12-B28F-E3C34946D7C2}" type="slidenum">
              <a:rPr lang="en-GB" altLang="en-US"/>
              <a:pPr/>
              <a:t>‹#›</a:t>
            </a:fld>
            <a:endParaRPr lang="en-GB" altLang="en-US"/>
          </a:p>
        </p:txBody>
      </p:sp>
    </p:spTree>
    <p:extLst>
      <p:ext uri="{BB962C8B-B14F-4D97-AF65-F5344CB8AC3E}">
        <p14:creationId xmlns:p14="http://schemas.microsoft.com/office/powerpoint/2010/main" val="2378050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1620203" y="9671212"/>
            <a:ext cx="14317416" cy="4030501"/>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en-US"/>
              <a:t>Click to edit Master text styles</a:t>
            </a:r>
          </a:p>
        </p:txBody>
      </p:sp>
      <p:sp>
        <p:nvSpPr>
          <p:cNvPr id="4" name="Content Placeholder 3"/>
          <p:cNvSpPr>
            <a:spLocks noGrp="1"/>
          </p:cNvSpPr>
          <p:nvPr>
            <p:ph sz="half" idx="2"/>
          </p:nvPr>
        </p:nvSpPr>
        <p:spPr>
          <a:xfrm>
            <a:off x="1620203" y="13701713"/>
            <a:ext cx="14317416"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16460809" y="9671212"/>
            <a:ext cx="14323040" cy="4030501"/>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en-US"/>
              <a:t>Click to edit Master text styles</a:t>
            </a:r>
          </a:p>
        </p:txBody>
      </p:sp>
      <p:sp>
        <p:nvSpPr>
          <p:cNvPr id="6" name="Content Placeholder 5"/>
          <p:cNvSpPr>
            <a:spLocks noGrp="1"/>
          </p:cNvSpPr>
          <p:nvPr>
            <p:ph sz="quarter" idx="4"/>
          </p:nvPr>
        </p:nvSpPr>
        <p:spPr>
          <a:xfrm>
            <a:off x="16460809" y="13701713"/>
            <a:ext cx="14323040"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ED1316BE-4DCE-4D76-B751-B4C6415EE9D4}" type="datetimeFigureOut">
              <a:rPr lang="en-GB" altLang="en-US"/>
              <a:pPr>
                <a:defRPr/>
              </a:pPr>
              <a:t>25/05/2022</a:t>
            </a:fld>
            <a:endParaRPr lang="en-GB" altLang="en-US"/>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3B5CC3BE-DE07-4619-9A40-7B51E256EB37}" type="slidenum">
              <a:rPr lang="en-GB" altLang="en-US"/>
              <a:pPr/>
              <a:t>‹#›</a:t>
            </a:fld>
            <a:endParaRPr lang="en-GB" altLang="en-US"/>
          </a:p>
        </p:txBody>
      </p:sp>
    </p:spTree>
    <p:extLst>
      <p:ext uri="{BB962C8B-B14F-4D97-AF65-F5344CB8AC3E}">
        <p14:creationId xmlns:p14="http://schemas.microsoft.com/office/powerpoint/2010/main" val="850441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06E3BD78-2AD8-4AC5-82DA-E860156766A6}" type="datetimeFigureOut">
              <a:rPr lang="en-GB" altLang="en-US"/>
              <a:pPr>
                <a:defRPr/>
              </a:pPr>
              <a:t>25/05/2022</a:t>
            </a:fld>
            <a:endParaRPr lang="en-GB" altLang="en-US"/>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34C4F086-9B21-42CF-B73C-3BAC8DF40703}" type="slidenum">
              <a:rPr lang="en-GB" altLang="en-US"/>
              <a:pPr/>
              <a:t>‹#›</a:t>
            </a:fld>
            <a:endParaRPr lang="en-GB" altLang="en-US"/>
          </a:p>
        </p:txBody>
      </p:sp>
    </p:spTree>
    <p:extLst>
      <p:ext uri="{BB962C8B-B14F-4D97-AF65-F5344CB8AC3E}">
        <p14:creationId xmlns:p14="http://schemas.microsoft.com/office/powerpoint/2010/main" val="2195326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4AD5B54-16B1-46E2-9201-CFF7E6934C1F}" type="datetimeFigureOut">
              <a:rPr lang="en-GB" altLang="en-US"/>
              <a:pPr>
                <a:defRPr/>
              </a:pPr>
              <a:t>25/05/2022</a:t>
            </a:fld>
            <a:endParaRPr lang="en-GB" altLang="en-US"/>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903A496C-EC67-4938-AB9D-A1B899E46F7C}" type="slidenum">
              <a:rPr lang="en-GB" altLang="en-US"/>
              <a:pPr/>
              <a:t>‹#›</a:t>
            </a:fld>
            <a:endParaRPr lang="en-GB" altLang="en-US"/>
          </a:p>
        </p:txBody>
      </p:sp>
    </p:spTree>
    <p:extLst>
      <p:ext uri="{BB962C8B-B14F-4D97-AF65-F5344CB8AC3E}">
        <p14:creationId xmlns:p14="http://schemas.microsoft.com/office/powerpoint/2010/main" val="3650375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20204" y="1720215"/>
            <a:ext cx="10660709" cy="7320915"/>
          </a:xfrm>
        </p:spPr>
        <p:txBody>
          <a:bodyPr anchor="b"/>
          <a:lstStyle>
            <a:lvl1pPr algn="l">
              <a:defRPr sz="9500" b="1"/>
            </a:lvl1pPr>
          </a:lstStyle>
          <a:p>
            <a:r>
              <a:rPr lang="en-US"/>
              <a:t>Click to edit Master title style</a:t>
            </a:r>
            <a:endParaRPr lang="en-GB"/>
          </a:p>
        </p:txBody>
      </p:sp>
      <p:sp>
        <p:nvSpPr>
          <p:cNvPr id="3" name="Content Placeholder 2"/>
          <p:cNvSpPr>
            <a:spLocks noGrp="1"/>
          </p:cNvSpPr>
          <p:nvPr>
            <p:ph idx="1"/>
          </p:nvPr>
        </p:nvSpPr>
        <p:spPr>
          <a:xfrm>
            <a:off x="12669083" y="1720218"/>
            <a:ext cx="18114764" cy="36874612"/>
          </a:xfrm>
        </p:spPr>
        <p:txBody>
          <a:bodyPr/>
          <a:lstStyle>
            <a:lvl1pPr>
              <a:defRPr sz="15100"/>
            </a:lvl1pPr>
            <a:lvl2pPr>
              <a:defRPr sz="13200"/>
            </a:lvl2pPr>
            <a:lvl3pPr>
              <a:defRPr sz="11300"/>
            </a:lvl3pPr>
            <a:lvl4pPr>
              <a:defRPr sz="9500"/>
            </a:lvl4pPr>
            <a:lvl5pPr>
              <a:defRPr sz="9500"/>
            </a:lvl5pPr>
            <a:lvl6pPr>
              <a:defRPr sz="9500"/>
            </a:lvl6pPr>
            <a:lvl7pPr>
              <a:defRPr sz="9500"/>
            </a:lvl7pPr>
            <a:lvl8pPr>
              <a:defRPr sz="9500"/>
            </a:lvl8pPr>
            <a:lvl9pPr>
              <a:defRPr sz="9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1620204" y="9041133"/>
            <a:ext cx="10660709" cy="29553697"/>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81A1721-1A7F-47E6-8525-6F79415497CD}" type="datetimeFigureOut">
              <a:rPr lang="en-GB" altLang="en-US"/>
              <a:pPr>
                <a:defRPr/>
              </a:pPr>
              <a:t>25/05/2022</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EB6F107F-5ACF-4FD4-80FE-2CB6E4239195}" type="slidenum">
              <a:rPr lang="en-GB" altLang="en-US"/>
              <a:pPr/>
              <a:t>‹#›</a:t>
            </a:fld>
            <a:endParaRPr lang="en-GB" altLang="en-US"/>
          </a:p>
        </p:txBody>
      </p:sp>
    </p:spTree>
    <p:extLst>
      <p:ext uri="{BB962C8B-B14F-4D97-AF65-F5344CB8AC3E}">
        <p14:creationId xmlns:p14="http://schemas.microsoft.com/office/powerpoint/2010/main" val="2902595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1421" y="30243780"/>
            <a:ext cx="19442430" cy="3570449"/>
          </a:xfrm>
        </p:spPr>
        <p:txBody>
          <a:bodyPr anchor="b"/>
          <a:lstStyle>
            <a:lvl1pPr algn="l">
              <a:defRPr sz="9500" b="1"/>
            </a:lvl1pPr>
          </a:lstStyle>
          <a:p>
            <a:r>
              <a:rPr lang="en-US"/>
              <a:t>Click to edit Master title style</a:t>
            </a:r>
            <a:endParaRPr lang="en-GB"/>
          </a:p>
        </p:txBody>
      </p:sp>
      <p:sp>
        <p:nvSpPr>
          <p:cNvPr id="3" name="Picture Placeholder 2"/>
          <p:cNvSpPr>
            <a:spLocks noGrp="1"/>
          </p:cNvSpPr>
          <p:nvPr>
            <p:ph type="pic" idx="1"/>
          </p:nvPr>
        </p:nvSpPr>
        <p:spPr>
          <a:xfrm>
            <a:off x="6351421" y="3860482"/>
            <a:ext cx="19442430" cy="25923240"/>
          </a:xfrm>
        </p:spPr>
        <p:txBody>
          <a:bodyPr rtlCol="0">
            <a:normAutofit/>
          </a:bodyPr>
          <a:lstStyle>
            <a:lvl1pPr marL="0" indent="0">
              <a:buNone/>
              <a:defRPr sz="15100"/>
            </a:lvl1pPr>
            <a:lvl2pPr marL="2160270" indent="0">
              <a:buNone/>
              <a:defRPr sz="13200"/>
            </a:lvl2pPr>
            <a:lvl3pPr marL="4320540" indent="0">
              <a:buNone/>
              <a:defRPr sz="11300"/>
            </a:lvl3pPr>
            <a:lvl4pPr marL="6480810" indent="0">
              <a:buNone/>
              <a:defRPr sz="9500"/>
            </a:lvl4pPr>
            <a:lvl5pPr marL="8641080" indent="0">
              <a:buNone/>
              <a:defRPr sz="9500"/>
            </a:lvl5pPr>
            <a:lvl6pPr marL="10801350" indent="0">
              <a:buNone/>
              <a:defRPr sz="9500"/>
            </a:lvl6pPr>
            <a:lvl7pPr marL="12961620" indent="0">
              <a:buNone/>
              <a:defRPr sz="9500"/>
            </a:lvl7pPr>
            <a:lvl8pPr marL="15121890" indent="0">
              <a:buNone/>
              <a:defRPr sz="9500"/>
            </a:lvl8pPr>
            <a:lvl9pPr marL="17282160" indent="0">
              <a:buNone/>
              <a:defRPr sz="9500"/>
            </a:lvl9pPr>
          </a:lstStyle>
          <a:p>
            <a:pPr lvl="0"/>
            <a:endParaRPr lang="en-GB" noProof="0"/>
          </a:p>
        </p:txBody>
      </p:sp>
      <p:sp>
        <p:nvSpPr>
          <p:cNvPr id="4" name="Text Placeholder 3"/>
          <p:cNvSpPr>
            <a:spLocks noGrp="1"/>
          </p:cNvSpPr>
          <p:nvPr>
            <p:ph type="body" sz="half" idx="2"/>
          </p:nvPr>
        </p:nvSpPr>
        <p:spPr>
          <a:xfrm>
            <a:off x="6351421" y="33814229"/>
            <a:ext cx="19442430" cy="5070631"/>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68F72DE-EB22-43DD-9177-3FF9ED0B3C69}" type="datetimeFigureOut">
              <a:rPr lang="en-GB" altLang="en-US"/>
              <a:pPr>
                <a:defRPr/>
              </a:pPr>
              <a:t>25/05/2022</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4552893F-3A21-4566-A4D7-4DDFFADBCD1B}" type="slidenum">
              <a:rPr lang="en-GB" altLang="en-US"/>
              <a:pPr/>
              <a:t>‹#›</a:t>
            </a:fld>
            <a:endParaRPr lang="en-GB" altLang="en-US"/>
          </a:p>
        </p:txBody>
      </p:sp>
    </p:spTree>
    <p:extLst>
      <p:ext uri="{BB962C8B-B14F-4D97-AF65-F5344CB8AC3E}">
        <p14:creationId xmlns:p14="http://schemas.microsoft.com/office/powerpoint/2010/main" val="1285863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BEEF4"/>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620838" y="1730375"/>
            <a:ext cx="29162375" cy="720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2054" tIns="216027" rIns="432054" bIns="216027"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1620838" y="10080625"/>
            <a:ext cx="29162375" cy="285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2054" tIns="216027" rIns="432054" bIns="216027"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1620838" y="40044688"/>
            <a:ext cx="7559675" cy="2300287"/>
          </a:xfrm>
          <a:prstGeom prst="rect">
            <a:avLst/>
          </a:prstGeom>
        </p:spPr>
        <p:txBody>
          <a:bodyPr vert="horz" wrap="square" lIns="432054" tIns="216027" rIns="432054" bIns="216027" numCol="1" anchor="ctr" anchorCtr="0" compatLnSpc="1">
            <a:prstTxWarp prst="textNoShape">
              <a:avLst/>
            </a:prstTxWarp>
          </a:bodyPr>
          <a:lstStyle>
            <a:lvl1pPr eaLnBrk="1" hangingPunct="1">
              <a:defRPr sz="5700">
                <a:solidFill>
                  <a:srgbClr val="898989"/>
                </a:solidFill>
                <a:latin typeface="Calibri" panose="020F0502020204030204" pitchFamily="34" charset="0"/>
              </a:defRPr>
            </a:lvl1pPr>
          </a:lstStyle>
          <a:p>
            <a:pPr>
              <a:defRPr/>
            </a:pPr>
            <a:fld id="{E63B3B48-648D-4A5F-A7F6-3664B9454514}" type="datetimeFigureOut">
              <a:rPr lang="en-GB" altLang="en-US"/>
              <a:pPr>
                <a:defRPr/>
              </a:pPr>
              <a:t>25/05/2022</a:t>
            </a:fld>
            <a:endParaRPr lang="en-GB" altLang="en-US"/>
          </a:p>
        </p:txBody>
      </p:sp>
      <p:sp>
        <p:nvSpPr>
          <p:cNvPr id="5" name="Footer Placeholder 4"/>
          <p:cNvSpPr>
            <a:spLocks noGrp="1"/>
          </p:cNvSpPr>
          <p:nvPr>
            <p:ph type="ftr" sz="quarter" idx="3"/>
          </p:nvPr>
        </p:nvSpPr>
        <p:spPr>
          <a:xfrm>
            <a:off x="11071225" y="40044688"/>
            <a:ext cx="10261600" cy="2300287"/>
          </a:xfrm>
          <a:prstGeom prst="rect">
            <a:avLst/>
          </a:prstGeom>
        </p:spPr>
        <p:txBody>
          <a:bodyPr vert="horz" lIns="432054" tIns="216027" rIns="432054" bIns="216027" rtlCol="0" anchor="ctr"/>
          <a:lstStyle>
            <a:lvl1pPr algn="ctr" defTabSz="4320540" eaLnBrk="1" fontAlgn="auto" hangingPunct="1">
              <a:spcBef>
                <a:spcPts val="0"/>
              </a:spcBef>
              <a:spcAft>
                <a:spcPts val="0"/>
              </a:spcAft>
              <a:defRPr sz="5700">
                <a:solidFill>
                  <a:schemeClr val="tx1">
                    <a:tint val="75000"/>
                  </a:schemeClr>
                </a:solidFill>
                <a:latin typeface="+mn-lt"/>
                <a:ea typeface="+mn-ea"/>
                <a:cs typeface="+mn-cs"/>
              </a:defRPr>
            </a:lvl1pPr>
          </a:lstStyle>
          <a:p>
            <a:pPr>
              <a:defRPr/>
            </a:pPr>
            <a:endParaRPr lang="en-GB"/>
          </a:p>
        </p:txBody>
      </p:sp>
      <p:sp>
        <p:nvSpPr>
          <p:cNvPr id="6" name="Slide Number Placeholder 5"/>
          <p:cNvSpPr>
            <a:spLocks noGrp="1"/>
          </p:cNvSpPr>
          <p:nvPr>
            <p:ph type="sldNum" sz="quarter" idx="4"/>
          </p:nvPr>
        </p:nvSpPr>
        <p:spPr>
          <a:xfrm>
            <a:off x="23223538" y="40044688"/>
            <a:ext cx="7559675" cy="2300287"/>
          </a:xfrm>
          <a:prstGeom prst="rect">
            <a:avLst/>
          </a:prstGeom>
        </p:spPr>
        <p:txBody>
          <a:bodyPr vert="horz" wrap="square" lIns="432054" tIns="216027" rIns="432054" bIns="216027" numCol="1" anchor="ctr" anchorCtr="0" compatLnSpc="1">
            <a:prstTxWarp prst="textNoShape">
              <a:avLst/>
            </a:prstTxWarp>
          </a:bodyPr>
          <a:lstStyle>
            <a:lvl1pPr algn="r" eaLnBrk="1" hangingPunct="1">
              <a:defRPr sz="5700">
                <a:solidFill>
                  <a:srgbClr val="898989"/>
                </a:solidFill>
                <a:latin typeface="Calibri" pitchFamily="34" charset="0"/>
              </a:defRPr>
            </a:lvl1pPr>
          </a:lstStyle>
          <a:p>
            <a:fld id="{C0E17DD1-FBDC-4A92-AA73-D8325BA13B7E}"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19588" rtl="0" eaLnBrk="0" fontAlgn="base" hangingPunct="0">
        <a:spcBef>
          <a:spcPct val="0"/>
        </a:spcBef>
        <a:spcAft>
          <a:spcPct val="0"/>
        </a:spcAft>
        <a:defRPr sz="20800" kern="1200">
          <a:solidFill>
            <a:schemeClr val="tx1"/>
          </a:solidFill>
          <a:latin typeface="+mj-lt"/>
          <a:ea typeface="MS PGothic" panose="020B0600070205080204" pitchFamily="34" charset="-128"/>
          <a:cs typeface="+mj-cs"/>
        </a:defRPr>
      </a:lvl1pPr>
      <a:lvl2pPr algn="ctr" defTabSz="4319588" rtl="0" eaLnBrk="0" fontAlgn="base" hangingPunct="0">
        <a:spcBef>
          <a:spcPct val="0"/>
        </a:spcBef>
        <a:spcAft>
          <a:spcPct val="0"/>
        </a:spcAft>
        <a:defRPr sz="20800">
          <a:solidFill>
            <a:schemeClr val="tx1"/>
          </a:solidFill>
          <a:latin typeface="Calibri" pitchFamily="34" charset="0"/>
          <a:ea typeface="MS PGothic" panose="020B0600070205080204" pitchFamily="34" charset="-128"/>
        </a:defRPr>
      </a:lvl2pPr>
      <a:lvl3pPr algn="ctr" defTabSz="4319588" rtl="0" eaLnBrk="0" fontAlgn="base" hangingPunct="0">
        <a:spcBef>
          <a:spcPct val="0"/>
        </a:spcBef>
        <a:spcAft>
          <a:spcPct val="0"/>
        </a:spcAft>
        <a:defRPr sz="20800">
          <a:solidFill>
            <a:schemeClr val="tx1"/>
          </a:solidFill>
          <a:latin typeface="Calibri" pitchFamily="34" charset="0"/>
          <a:ea typeface="MS PGothic" panose="020B0600070205080204" pitchFamily="34" charset="-128"/>
        </a:defRPr>
      </a:lvl3pPr>
      <a:lvl4pPr algn="ctr" defTabSz="4319588" rtl="0" eaLnBrk="0" fontAlgn="base" hangingPunct="0">
        <a:spcBef>
          <a:spcPct val="0"/>
        </a:spcBef>
        <a:spcAft>
          <a:spcPct val="0"/>
        </a:spcAft>
        <a:defRPr sz="20800">
          <a:solidFill>
            <a:schemeClr val="tx1"/>
          </a:solidFill>
          <a:latin typeface="Calibri" pitchFamily="34" charset="0"/>
          <a:ea typeface="MS PGothic" panose="020B0600070205080204" pitchFamily="34" charset="-128"/>
        </a:defRPr>
      </a:lvl4pPr>
      <a:lvl5pPr algn="ctr" defTabSz="4319588" rtl="0" eaLnBrk="0" fontAlgn="base" hangingPunct="0">
        <a:spcBef>
          <a:spcPct val="0"/>
        </a:spcBef>
        <a:spcAft>
          <a:spcPct val="0"/>
        </a:spcAft>
        <a:defRPr sz="20800">
          <a:solidFill>
            <a:schemeClr val="tx1"/>
          </a:solidFill>
          <a:latin typeface="Calibri" pitchFamily="34" charset="0"/>
          <a:ea typeface="MS PGothic" panose="020B0600070205080204" pitchFamily="34" charset="-128"/>
        </a:defRPr>
      </a:lvl5pPr>
      <a:lvl6pPr marL="457200" algn="ctr" defTabSz="4319588" rtl="0" fontAlgn="base">
        <a:spcBef>
          <a:spcPct val="0"/>
        </a:spcBef>
        <a:spcAft>
          <a:spcPct val="0"/>
        </a:spcAft>
        <a:defRPr sz="20800">
          <a:solidFill>
            <a:schemeClr val="tx1"/>
          </a:solidFill>
          <a:latin typeface="Calibri" pitchFamily="34" charset="0"/>
        </a:defRPr>
      </a:lvl6pPr>
      <a:lvl7pPr marL="914400" algn="ctr" defTabSz="4319588" rtl="0" fontAlgn="base">
        <a:spcBef>
          <a:spcPct val="0"/>
        </a:spcBef>
        <a:spcAft>
          <a:spcPct val="0"/>
        </a:spcAft>
        <a:defRPr sz="20800">
          <a:solidFill>
            <a:schemeClr val="tx1"/>
          </a:solidFill>
          <a:latin typeface="Calibri" pitchFamily="34" charset="0"/>
        </a:defRPr>
      </a:lvl7pPr>
      <a:lvl8pPr marL="1371600" algn="ctr" defTabSz="4319588" rtl="0" fontAlgn="base">
        <a:spcBef>
          <a:spcPct val="0"/>
        </a:spcBef>
        <a:spcAft>
          <a:spcPct val="0"/>
        </a:spcAft>
        <a:defRPr sz="20800">
          <a:solidFill>
            <a:schemeClr val="tx1"/>
          </a:solidFill>
          <a:latin typeface="Calibri" pitchFamily="34" charset="0"/>
        </a:defRPr>
      </a:lvl8pPr>
      <a:lvl9pPr marL="1828800" algn="ctr" defTabSz="4319588" rtl="0" fontAlgn="base">
        <a:spcBef>
          <a:spcPct val="0"/>
        </a:spcBef>
        <a:spcAft>
          <a:spcPct val="0"/>
        </a:spcAft>
        <a:defRPr sz="20800">
          <a:solidFill>
            <a:schemeClr val="tx1"/>
          </a:solidFill>
          <a:latin typeface="Calibri" pitchFamily="34" charset="0"/>
        </a:defRPr>
      </a:lvl9pPr>
    </p:titleStyle>
    <p:bodyStyle>
      <a:lvl1pPr marL="1619250" indent="-1619250" algn="l" defTabSz="4319588" rtl="0" eaLnBrk="0" fontAlgn="base" hangingPunct="0">
        <a:spcBef>
          <a:spcPct val="20000"/>
        </a:spcBef>
        <a:spcAft>
          <a:spcPct val="0"/>
        </a:spcAft>
        <a:buFont typeface="Arial" charset="0"/>
        <a:buChar char="•"/>
        <a:defRPr sz="15100" kern="1200">
          <a:solidFill>
            <a:schemeClr val="tx1"/>
          </a:solidFill>
          <a:latin typeface="+mn-lt"/>
          <a:ea typeface="MS PGothic" panose="020B0600070205080204" pitchFamily="34" charset="-128"/>
          <a:cs typeface="+mn-cs"/>
        </a:defRPr>
      </a:lvl1pPr>
      <a:lvl2pPr marL="3509963" indent="-1349375" algn="l" defTabSz="4319588" rtl="0" eaLnBrk="0" fontAlgn="base" hangingPunct="0">
        <a:spcBef>
          <a:spcPct val="20000"/>
        </a:spcBef>
        <a:spcAft>
          <a:spcPct val="0"/>
        </a:spcAft>
        <a:buFont typeface="Arial" charset="0"/>
        <a:buChar char="–"/>
        <a:defRPr sz="13200" kern="1200">
          <a:solidFill>
            <a:schemeClr val="tx1"/>
          </a:solidFill>
          <a:latin typeface="+mn-lt"/>
          <a:ea typeface="MS PGothic" panose="020B0600070205080204" pitchFamily="34" charset="-128"/>
          <a:cs typeface="+mn-cs"/>
        </a:defRPr>
      </a:lvl2pPr>
      <a:lvl3pPr marL="5400675" indent="-1079500" algn="l" defTabSz="4319588" rtl="0" eaLnBrk="0" fontAlgn="base" hangingPunct="0">
        <a:spcBef>
          <a:spcPct val="20000"/>
        </a:spcBef>
        <a:spcAft>
          <a:spcPct val="0"/>
        </a:spcAft>
        <a:buFont typeface="Arial" charset="0"/>
        <a:buChar char="•"/>
        <a:defRPr sz="11300" kern="1200">
          <a:solidFill>
            <a:schemeClr val="tx1"/>
          </a:solidFill>
          <a:latin typeface="+mn-lt"/>
          <a:ea typeface="MS PGothic" panose="020B0600070205080204" pitchFamily="34" charset="-128"/>
          <a:cs typeface="+mn-cs"/>
        </a:defRPr>
      </a:lvl3pPr>
      <a:lvl4pPr marL="7559675" indent="-1079500" algn="l" defTabSz="4319588" rtl="0" eaLnBrk="0" fontAlgn="base" hangingPunct="0">
        <a:spcBef>
          <a:spcPct val="20000"/>
        </a:spcBef>
        <a:spcAft>
          <a:spcPct val="0"/>
        </a:spcAft>
        <a:buFont typeface="Arial" charset="0"/>
        <a:buChar char="–"/>
        <a:defRPr sz="9500" kern="1200">
          <a:solidFill>
            <a:schemeClr val="tx1"/>
          </a:solidFill>
          <a:latin typeface="+mn-lt"/>
          <a:ea typeface="MS PGothic" panose="020B0600070205080204" pitchFamily="34" charset="-128"/>
          <a:cs typeface="+mn-cs"/>
        </a:defRPr>
      </a:lvl4pPr>
      <a:lvl5pPr marL="9720263" indent="-1079500" algn="l" defTabSz="4319588" rtl="0" eaLnBrk="0" fontAlgn="base" hangingPunct="0">
        <a:spcBef>
          <a:spcPct val="20000"/>
        </a:spcBef>
        <a:spcAft>
          <a:spcPct val="0"/>
        </a:spcAft>
        <a:buFont typeface="Arial" charset="0"/>
        <a:buChar char="»"/>
        <a:defRPr sz="9500" kern="1200">
          <a:solidFill>
            <a:schemeClr val="tx1"/>
          </a:solidFill>
          <a:latin typeface="+mn-lt"/>
          <a:ea typeface="MS PGothic" panose="020B0600070205080204" pitchFamily="34" charset="-128"/>
          <a:cs typeface="+mn-cs"/>
        </a:defRPr>
      </a:lvl5pPr>
      <a:lvl6pPr marL="1188148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404175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20202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36229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en-US"/>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w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wmf"/><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5"/>
          <p:cNvSpPr txBox="1">
            <a:spLocks noChangeArrowheads="1"/>
          </p:cNvSpPr>
          <p:nvPr/>
        </p:nvSpPr>
        <p:spPr bwMode="auto">
          <a:xfrm>
            <a:off x="399908" y="7430465"/>
            <a:ext cx="15357475" cy="88639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15100">
                <a:solidFill>
                  <a:schemeClr val="tx1"/>
                </a:solidFill>
                <a:latin typeface="Calibri" pitchFamily="34" charset="0"/>
                <a:ea typeface="MS PGothic" pitchFamily="34" charset="-128"/>
              </a:defRPr>
            </a:lvl1pPr>
            <a:lvl2pPr marL="742950" indent="-285750">
              <a:spcBef>
                <a:spcPct val="20000"/>
              </a:spcBef>
              <a:buFont typeface="Arial" charset="0"/>
              <a:buChar char="–"/>
              <a:defRPr sz="13200">
                <a:solidFill>
                  <a:schemeClr val="tx1"/>
                </a:solidFill>
                <a:latin typeface="Calibri" pitchFamily="34" charset="0"/>
                <a:ea typeface="MS PGothic" pitchFamily="34" charset="-128"/>
              </a:defRPr>
            </a:lvl2pPr>
            <a:lvl3pPr marL="1143000" indent="-228600">
              <a:spcBef>
                <a:spcPct val="20000"/>
              </a:spcBef>
              <a:buFont typeface="Arial" charset="0"/>
              <a:buChar char="•"/>
              <a:defRPr sz="11300">
                <a:solidFill>
                  <a:schemeClr val="tx1"/>
                </a:solidFill>
                <a:latin typeface="Calibri" pitchFamily="34" charset="0"/>
                <a:ea typeface="MS PGothic" pitchFamily="34" charset="-128"/>
              </a:defRPr>
            </a:lvl3pPr>
            <a:lvl4pPr marL="1600200" indent="-228600">
              <a:spcBef>
                <a:spcPct val="20000"/>
              </a:spcBef>
              <a:buFont typeface="Arial" charset="0"/>
              <a:buChar char="–"/>
              <a:defRPr sz="9500">
                <a:solidFill>
                  <a:schemeClr val="tx1"/>
                </a:solidFill>
                <a:latin typeface="Calibri" pitchFamily="34" charset="0"/>
                <a:ea typeface="MS PGothic" pitchFamily="34" charset="-128"/>
              </a:defRPr>
            </a:lvl4pPr>
            <a:lvl5pPr marL="2057400" indent="-228600">
              <a:spcBef>
                <a:spcPct val="20000"/>
              </a:spcBef>
              <a:buFont typeface="Arial" charset="0"/>
              <a:buChar char="»"/>
              <a:defRPr sz="9500">
                <a:solidFill>
                  <a:schemeClr val="tx1"/>
                </a:solidFill>
                <a:latin typeface="Calibri" pitchFamily="34" charset="0"/>
                <a:ea typeface="MS PGothic" pitchFamily="34" charset="-128"/>
              </a:defRPr>
            </a:lvl5pPr>
            <a:lvl6pPr marL="25146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6pPr>
            <a:lvl7pPr marL="29718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7pPr>
            <a:lvl8pPr marL="34290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8pPr>
            <a:lvl9pPr marL="38862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9pPr>
          </a:lstStyle>
          <a:p>
            <a:pPr eaLnBrk="1" hangingPunct="1">
              <a:spcBef>
                <a:spcPct val="0"/>
              </a:spcBef>
              <a:buFontTx/>
              <a:buNone/>
            </a:pPr>
            <a:endParaRPr lang="en-GB" altLang="en-US" sz="3800" dirty="0"/>
          </a:p>
          <a:p>
            <a:pPr eaLnBrk="1" hangingPunct="1">
              <a:spcBef>
                <a:spcPct val="0"/>
              </a:spcBef>
              <a:buFontTx/>
              <a:buNone/>
            </a:pPr>
            <a:r>
              <a:rPr lang="en-GB" altLang="en-US" sz="3800" dirty="0"/>
              <a:t>This project focused on the Glaucoma Service provided across Gloucestershire. The team working on the project are members of the Ophthalmology Department who have worked together to improve the Glaucoma Service. </a:t>
            </a:r>
          </a:p>
          <a:p>
            <a:pPr eaLnBrk="1" hangingPunct="1">
              <a:spcBef>
                <a:spcPct val="0"/>
              </a:spcBef>
              <a:buFontTx/>
              <a:buNone/>
            </a:pPr>
            <a:endParaRPr lang="en-GB" altLang="en-US" sz="3800" dirty="0"/>
          </a:p>
          <a:p>
            <a:pPr eaLnBrk="1" hangingPunct="1">
              <a:spcBef>
                <a:spcPct val="0"/>
              </a:spcBef>
              <a:buFontTx/>
              <a:buNone/>
            </a:pPr>
            <a:r>
              <a:rPr lang="en-GB" altLang="en-US" sz="3800" dirty="0"/>
              <a:t>On a daily basis, patients waiting for glaucoma appointments within Ophthalmology are waiting past their recall date for follow up appointments – our demand is exceeding our capacity. This has been exacerbated by Covid where we cancelled clinics and we still have reduced capacity. This has a negative effect on patients as their care is delayed and this could impact on their ocular health.</a:t>
            </a:r>
          </a:p>
          <a:p>
            <a:pPr eaLnBrk="1" hangingPunct="1">
              <a:spcBef>
                <a:spcPct val="0"/>
              </a:spcBef>
              <a:buFontTx/>
              <a:buNone/>
            </a:pPr>
            <a:endParaRPr lang="en-GB" altLang="en-US" sz="3800" dirty="0"/>
          </a:p>
          <a:p>
            <a:pPr eaLnBrk="1" hangingPunct="1">
              <a:spcBef>
                <a:spcPct val="0"/>
              </a:spcBef>
              <a:buFontTx/>
              <a:buNone/>
            </a:pPr>
            <a:r>
              <a:rPr lang="en-GB" altLang="en-US" sz="3800" dirty="0"/>
              <a:t>An initial capacity and demand model was conducted for us to see our baseline data.</a:t>
            </a:r>
          </a:p>
        </p:txBody>
      </p:sp>
      <p:sp>
        <p:nvSpPr>
          <p:cNvPr id="4102" name="TextBox 21"/>
          <p:cNvSpPr txBox="1">
            <a:spLocks noChangeArrowheads="1"/>
          </p:cNvSpPr>
          <p:nvPr/>
        </p:nvSpPr>
        <p:spPr bwMode="auto">
          <a:xfrm>
            <a:off x="35488563" y="29819600"/>
            <a:ext cx="497205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15100">
                <a:solidFill>
                  <a:schemeClr val="tx1"/>
                </a:solidFill>
                <a:latin typeface="Calibri" pitchFamily="34" charset="0"/>
                <a:ea typeface="MS PGothic" pitchFamily="34" charset="-128"/>
              </a:defRPr>
            </a:lvl1pPr>
            <a:lvl2pPr marL="742950" indent="-285750">
              <a:spcBef>
                <a:spcPct val="20000"/>
              </a:spcBef>
              <a:buFont typeface="Arial" charset="0"/>
              <a:buChar char="–"/>
              <a:defRPr sz="13200">
                <a:solidFill>
                  <a:schemeClr val="tx1"/>
                </a:solidFill>
                <a:latin typeface="Calibri" pitchFamily="34" charset="0"/>
                <a:ea typeface="MS PGothic" pitchFamily="34" charset="-128"/>
              </a:defRPr>
            </a:lvl2pPr>
            <a:lvl3pPr marL="1143000" indent="-228600">
              <a:spcBef>
                <a:spcPct val="20000"/>
              </a:spcBef>
              <a:buFont typeface="Arial" charset="0"/>
              <a:buChar char="•"/>
              <a:defRPr sz="11300">
                <a:solidFill>
                  <a:schemeClr val="tx1"/>
                </a:solidFill>
                <a:latin typeface="Calibri" pitchFamily="34" charset="0"/>
                <a:ea typeface="MS PGothic" pitchFamily="34" charset="-128"/>
              </a:defRPr>
            </a:lvl3pPr>
            <a:lvl4pPr marL="1600200" indent="-228600">
              <a:spcBef>
                <a:spcPct val="20000"/>
              </a:spcBef>
              <a:buFont typeface="Arial" charset="0"/>
              <a:buChar char="–"/>
              <a:defRPr sz="9500">
                <a:solidFill>
                  <a:schemeClr val="tx1"/>
                </a:solidFill>
                <a:latin typeface="Calibri" pitchFamily="34" charset="0"/>
                <a:ea typeface="MS PGothic" pitchFamily="34" charset="-128"/>
              </a:defRPr>
            </a:lvl4pPr>
            <a:lvl5pPr marL="2057400" indent="-228600">
              <a:spcBef>
                <a:spcPct val="20000"/>
              </a:spcBef>
              <a:buFont typeface="Arial" charset="0"/>
              <a:buChar char="»"/>
              <a:defRPr sz="9500">
                <a:solidFill>
                  <a:schemeClr val="tx1"/>
                </a:solidFill>
                <a:latin typeface="Calibri" pitchFamily="34" charset="0"/>
                <a:ea typeface="MS PGothic" pitchFamily="34" charset="-128"/>
              </a:defRPr>
            </a:lvl5pPr>
            <a:lvl6pPr marL="25146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6pPr>
            <a:lvl7pPr marL="29718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7pPr>
            <a:lvl8pPr marL="34290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8pPr>
            <a:lvl9pPr marL="38862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9pPr>
          </a:lstStyle>
          <a:p>
            <a:pPr eaLnBrk="1" hangingPunct="1">
              <a:spcBef>
                <a:spcPct val="0"/>
              </a:spcBef>
              <a:buFontTx/>
              <a:buNone/>
            </a:pPr>
            <a:endParaRPr lang="en-GB" altLang="en-US" sz="2800">
              <a:latin typeface="Arial" charset="0"/>
            </a:endParaRPr>
          </a:p>
        </p:txBody>
      </p:sp>
      <p:sp>
        <p:nvSpPr>
          <p:cNvPr id="20" name="TextBox 19"/>
          <p:cNvSpPr txBox="1"/>
          <p:nvPr/>
        </p:nvSpPr>
        <p:spPr>
          <a:xfrm>
            <a:off x="406328" y="6976019"/>
            <a:ext cx="14039850" cy="1077218"/>
          </a:xfrm>
          <a:prstGeom prst="rect">
            <a:avLst/>
          </a:prstGeom>
          <a:noFill/>
        </p:spPr>
        <p:txBody>
          <a:bodyPr>
            <a:spAutoFit/>
          </a:bodyPr>
          <a:lstStyle/>
          <a:p>
            <a:pPr eaLnBrk="1" hangingPunct="1">
              <a:defRPr/>
            </a:pPr>
            <a:endParaRPr lang="en-GB" altLang="en-US" sz="4000" b="1" u="sng" dirty="0">
              <a:latin typeface="+mn-lt"/>
            </a:endParaRPr>
          </a:p>
          <a:p>
            <a:pPr eaLnBrk="1" hangingPunct="1">
              <a:defRPr/>
            </a:pPr>
            <a:r>
              <a:rPr lang="en-GB" altLang="en-US" sz="2400" b="1" u="sng" dirty="0">
                <a:latin typeface="+mn-lt"/>
              </a:rPr>
              <a:t>Background and Problem</a:t>
            </a:r>
          </a:p>
        </p:txBody>
      </p:sp>
      <p:sp>
        <p:nvSpPr>
          <p:cNvPr id="21" name="TextBox 20"/>
          <p:cNvSpPr txBox="1"/>
          <p:nvPr/>
        </p:nvSpPr>
        <p:spPr>
          <a:xfrm>
            <a:off x="16535402" y="8529183"/>
            <a:ext cx="14579600" cy="2246769"/>
          </a:xfrm>
          <a:prstGeom prst="rect">
            <a:avLst/>
          </a:prstGeom>
          <a:noFill/>
        </p:spPr>
        <p:txBody>
          <a:bodyPr>
            <a:spAutoFit/>
          </a:bodyPr>
          <a:lstStyle/>
          <a:p>
            <a:pPr eaLnBrk="1" hangingPunct="1">
              <a:defRPr/>
            </a:pPr>
            <a:r>
              <a:rPr lang="en-GB" altLang="en-US" sz="2800" dirty="0">
                <a:latin typeface="+mn-lt"/>
              </a:rPr>
              <a:t>Aim - To ensure patients validated on the glaucoma waiting list within Ophthalmology are seen on or before their recall date to help meet our demand with a reduced capacity. This could be achieved by ensuring:</a:t>
            </a:r>
          </a:p>
          <a:p>
            <a:pPr eaLnBrk="1" hangingPunct="1">
              <a:defRPr/>
            </a:pPr>
            <a:r>
              <a:rPr lang="en-IE" sz="2800" dirty="0">
                <a:effectLst/>
                <a:latin typeface="Arial" panose="020B0604020202020204" pitchFamily="34" charset="0"/>
                <a:ea typeface="Times New Roman" panose="02020603050405020304" pitchFamily="18" charset="0"/>
              </a:rPr>
              <a:t>75% of patients validated red, 50% of patients validated amber and 25% of patients validated green are booked on or before their recall date</a:t>
            </a:r>
            <a:endParaRPr lang="en-GB" altLang="en-US" sz="2800" dirty="0">
              <a:latin typeface="+mn-lt"/>
            </a:endParaRPr>
          </a:p>
        </p:txBody>
      </p:sp>
      <p:sp>
        <p:nvSpPr>
          <p:cNvPr id="4" name="TextBox 3"/>
          <p:cNvSpPr txBox="1"/>
          <p:nvPr/>
        </p:nvSpPr>
        <p:spPr>
          <a:xfrm>
            <a:off x="0" y="6210648"/>
            <a:ext cx="32404050" cy="671292"/>
          </a:xfrm>
          <a:prstGeom prst="rect">
            <a:avLst/>
          </a:prstGeom>
          <a:solidFill>
            <a:schemeClr val="accent6"/>
          </a:solidFill>
          <a:ln w="50800" cap="sq">
            <a:noFill/>
          </a:ln>
        </p:spPr>
        <p:style>
          <a:lnRef idx="2">
            <a:schemeClr val="dk1"/>
          </a:lnRef>
          <a:fillRef idx="1">
            <a:schemeClr val="lt1"/>
          </a:fillRef>
          <a:effectRef idx="0">
            <a:schemeClr val="dk1"/>
          </a:effectRef>
          <a:fontRef idx="minor">
            <a:schemeClr val="dk1"/>
          </a:fontRef>
        </p:style>
        <p:txBody>
          <a:bodyPr wrap="square" lIns="900000" tIns="180000" bIns="180000">
            <a:spAutoFit/>
          </a:bodyPr>
          <a:lstStyle/>
          <a:p>
            <a:pPr algn="ctr" defTabSz="4320540" eaLnBrk="1" fontAlgn="auto" hangingPunct="1">
              <a:spcBef>
                <a:spcPts val="0"/>
              </a:spcBef>
              <a:spcAft>
                <a:spcPts val="0"/>
              </a:spcAft>
              <a:defRPr/>
            </a:pPr>
            <a:endParaRPr lang="en-GB"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sp>
        <p:nvSpPr>
          <p:cNvPr id="33" name="TextBox 32"/>
          <p:cNvSpPr txBox="1"/>
          <p:nvPr/>
        </p:nvSpPr>
        <p:spPr>
          <a:xfrm>
            <a:off x="876251" y="34601150"/>
            <a:ext cx="30757487" cy="3539430"/>
          </a:xfrm>
          <a:prstGeom prst="rect">
            <a:avLst/>
          </a:prstGeom>
          <a:noFill/>
        </p:spPr>
        <p:txBody>
          <a:bodyPr wrap="square">
            <a:spAutoFit/>
          </a:bodyPr>
          <a:lstStyle/>
          <a:p>
            <a:pPr>
              <a:defRPr/>
            </a:pPr>
            <a:r>
              <a:rPr lang="en-GB" sz="3200" dirty="0">
                <a:latin typeface="+mn-lt"/>
                <a:cs typeface="Arial" panose="020B0604020202020204" pitchFamily="34" charset="0"/>
              </a:rPr>
              <a:t>Lessons Learnt </a:t>
            </a:r>
          </a:p>
          <a:p>
            <a:pPr>
              <a:defRPr/>
            </a:pPr>
            <a:endParaRPr lang="en-GB" sz="3200" dirty="0">
              <a:latin typeface="+mn-lt"/>
              <a:cs typeface="Arial" panose="020B0604020202020204" pitchFamily="34" charset="0"/>
            </a:endParaRPr>
          </a:p>
          <a:p>
            <a:pPr>
              <a:defRPr/>
            </a:pPr>
            <a:r>
              <a:rPr lang="en-GB" sz="3200" dirty="0">
                <a:latin typeface="+mn-lt"/>
                <a:cs typeface="Arial" panose="020B0604020202020204" pitchFamily="34" charset="0"/>
              </a:rPr>
              <a:t>Although there has been some positive changes, I think we may have been unrealistic in the percentage targets we set in the aim as we have not met any of the percentage targets for any of the validation categories.</a:t>
            </a:r>
          </a:p>
          <a:p>
            <a:pPr>
              <a:defRPr/>
            </a:pPr>
            <a:endParaRPr lang="en-GB" sz="3200" dirty="0">
              <a:latin typeface="+mn-lt"/>
              <a:cs typeface="Arial" panose="020B0604020202020204" pitchFamily="34" charset="0"/>
            </a:endParaRPr>
          </a:p>
          <a:p>
            <a:pPr>
              <a:defRPr/>
            </a:pPr>
            <a:r>
              <a:rPr lang="en-GB" sz="3200" dirty="0">
                <a:latin typeface="+mn-lt"/>
                <a:cs typeface="Arial" panose="020B0604020202020204" pitchFamily="34" charset="0"/>
              </a:rPr>
              <a:t>I think we have shown that there is a need to improve our Glaucoma Service to ensure that any ‘at risk’ patients are identified and seen in clinic in a timely manner and this has led to a push to improve our Failsafe Process for all sub-specialities within Ophthalmology.</a:t>
            </a:r>
          </a:p>
        </p:txBody>
      </p:sp>
      <p:sp>
        <p:nvSpPr>
          <p:cNvPr id="35" name="TextBox 34"/>
          <p:cNvSpPr txBox="1"/>
          <p:nvPr/>
        </p:nvSpPr>
        <p:spPr>
          <a:xfrm>
            <a:off x="17128519" y="12879072"/>
            <a:ext cx="14508162" cy="2462213"/>
          </a:xfrm>
          <a:prstGeom prst="rect">
            <a:avLst/>
          </a:prstGeom>
          <a:noFill/>
        </p:spPr>
        <p:txBody>
          <a:bodyPr>
            <a:spAutoFit/>
          </a:bodyPr>
          <a:lstStyle/>
          <a:p>
            <a:pPr>
              <a:defRPr/>
            </a:pPr>
            <a:endParaRPr lang="en-GB" sz="3800" b="1" u="sng" dirty="0">
              <a:latin typeface="+mn-lt"/>
              <a:cs typeface="Arial" panose="020B0604020202020204" pitchFamily="34" charset="0"/>
            </a:endParaRPr>
          </a:p>
          <a:p>
            <a:pPr>
              <a:defRPr/>
            </a:pPr>
            <a:endParaRPr lang="en-GB" sz="4000" b="1" u="sng" dirty="0">
              <a:latin typeface="+mn-lt"/>
              <a:cs typeface="Arial" panose="020B0604020202020204" pitchFamily="34" charset="0"/>
            </a:endParaRPr>
          </a:p>
          <a:p>
            <a:pPr>
              <a:defRPr/>
            </a:pPr>
            <a:endParaRPr lang="en-GB" sz="3800" b="1" u="sng" dirty="0">
              <a:latin typeface="+mn-lt"/>
              <a:cs typeface="Arial" panose="020B0604020202020204" pitchFamily="34" charset="0"/>
            </a:endParaRPr>
          </a:p>
          <a:p>
            <a:pPr>
              <a:defRPr/>
            </a:pPr>
            <a:endParaRPr lang="en-GB" sz="3800" dirty="0">
              <a:latin typeface="+mn-lt"/>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58" y="41779007"/>
            <a:ext cx="32399492" cy="1426393"/>
          </a:xfrm>
          <a:prstGeom prst="rect">
            <a:avLst/>
          </a:prstGeom>
        </p:spPr>
      </p:pic>
      <p:pic>
        <p:nvPicPr>
          <p:cNvPr id="1033"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2404050" cy="6124575"/>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cap="flat">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sp>
        <p:nvSpPr>
          <p:cNvPr id="5" name="TextBox 4"/>
          <p:cNvSpPr txBox="1"/>
          <p:nvPr/>
        </p:nvSpPr>
        <p:spPr>
          <a:xfrm>
            <a:off x="4558" y="310939"/>
            <a:ext cx="9995061" cy="1569660"/>
          </a:xfrm>
          <a:prstGeom prst="rect">
            <a:avLst/>
          </a:prstGeom>
          <a:noFill/>
        </p:spPr>
        <p:txBody>
          <a:bodyPr wrap="square" rtlCol="0">
            <a:spAutoFit/>
          </a:bodyPr>
          <a:lstStyle/>
          <a:p>
            <a:r>
              <a:rPr lang="en-GB" sz="4800" dirty="0">
                <a:solidFill>
                  <a:schemeClr val="bg1"/>
                </a:solidFill>
                <a:latin typeface="+mj-lt"/>
                <a:cs typeface="Arial" panose="020B0604020202020204" pitchFamily="34" charset="0"/>
              </a:rPr>
              <a:t>Gloucestershire Safety and Quality Improvement Academy</a:t>
            </a:r>
          </a:p>
        </p:txBody>
      </p:sp>
      <p:sp>
        <p:nvSpPr>
          <p:cNvPr id="6" name="Text Box 6"/>
          <p:cNvSpPr txBox="1">
            <a:spLocks noChangeArrowheads="1"/>
          </p:cNvSpPr>
          <p:nvPr/>
        </p:nvSpPr>
        <p:spPr bwMode="auto">
          <a:xfrm>
            <a:off x="481310" y="3077746"/>
            <a:ext cx="19950112" cy="2954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300"/>
              </a:spcAft>
              <a:buClrTx/>
              <a:buSzTx/>
              <a:buFontTx/>
              <a:buNone/>
              <a:tabLst/>
            </a:pPr>
            <a:r>
              <a:rPr lang="en-GB" altLang="en-US" sz="7200" b="1" dirty="0">
                <a:solidFill>
                  <a:srgbClr val="FFFFFF"/>
                </a:solidFill>
                <a:latin typeface="Arial" pitchFamily="34" charset="0"/>
                <a:cs typeface="Arial" pitchFamily="34" charset="0"/>
              </a:rPr>
              <a:t>Glaucoma Service Improvement Project</a:t>
            </a:r>
            <a:endParaRPr kumimoji="0" lang="en-GB" altLang="en-US" sz="7200" b="1" i="0" u="none" strike="noStrike" cap="none" normalizeH="0" baseline="0" dirty="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300"/>
              </a:spcAft>
              <a:buClrTx/>
              <a:buSzTx/>
              <a:buFontTx/>
              <a:buNone/>
              <a:tabLst/>
            </a:pPr>
            <a:r>
              <a:rPr kumimoji="0" lang="en-GB" altLang="en-US" sz="4800" b="1" i="0" u="none" strike="noStrike" cap="none" normalizeH="0" baseline="0" dirty="0">
                <a:ln>
                  <a:noFill/>
                </a:ln>
                <a:solidFill>
                  <a:srgbClr val="FFFFFF"/>
                </a:solidFill>
                <a:effectLst/>
                <a:latin typeface="Arial" pitchFamily="34" charset="0"/>
                <a:cs typeface="Arial" pitchFamily="34" charset="0"/>
              </a:rPr>
              <a:t>Katharine Bird,</a:t>
            </a:r>
            <a:r>
              <a:rPr kumimoji="0" lang="en-GB" altLang="en-US" sz="4800" b="1" i="0" u="none" strike="noStrike" cap="none" normalizeH="0" dirty="0">
                <a:ln>
                  <a:noFill/>
                </a:ln>
                <a:solidFill>
                  <a:srgbClr val="FFFFFF"/>
                </a:solidFill>
                <a:effectLst/>
                <a:latin typeface="Arial" pitchFamily="34" charset="0"/>
                <a:cs typeface="Arial" pitchFamily="34" charset="0"/>
              </a:rPr>
              <a:t> Failsafe Officer, Ophthalmology</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pic>
        <p:nvPicPr>
          <p:cNvPr id="1034" name="Picture 10" descr="GHNHSFT-CMYK-WHIT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92399" y="719916"/>
            <a:ext cx="8621278" cy="11606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1036"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03464" y="2439491"/>
            <a:ext cx="4302035" cy="3555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 Box 2"/>
          <p:cNvSpPr txBox="1">
            <a:spLocks noChangeArrowheads="1"/>
          </p:cNvSpPr>
          <p:nvPr/>
        </p:nvSpPr>
        <p:spPr bwMode="auto">
          <a:xfrm>
            <a:off x="13804004" y="42035003"/>
            <a:ext cx="4800600"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4800" b="1" i="0" u="none" strike="noStrike" cap="none" normalizeH="0" baseline="0" dirty="0">
                <a:ln>
                  <a:noFill/>
                </a:ln>
                <a:solidFill>
                  <a:srgbClr val="FFFFFF"/>
                </a:solidFill>
                <a:effectLst/>
                <a:latin typeface="Arial" pitchFamily="34" charset="0"/>
                <a:cs typeface="Arial" pitchFamily="34" charset="0"/>
              </a:rPr>
              <a:t>#</a:t>
            </a:r>
            <a:r>
              <a:rPr kumimoji="0" lang="en-GB" altLang="en-US" sz="4800" b="1" i="0" u="none" strike="noStrike" cap="none" normalizeH="0" baseline="0" dirty="0" err="1">
                <a:ln>
                  <a:noFill/>
                </a:ln>
                <a:solidFill>
                  <a:srgbClr val="FFFFFF"/>
                </a:solidFill>
                <a:effectLst/>
                <a:latin typeface="Arial" pitchFamily="34" charset="0"/>
                <a:cs typeface="Arial" pitchFamily="34" charset="0"/>
              </a:rPr>
              <a:t>TheGSQIAWay</a:t>
            </a:r>
            <a:endParaRPr kumimoji="0" lang="en-US" altLang="en-US" sz="2400" b="0" i="0" u="none" strike="noStrike" cap="none" normalizeH="0" baseline="0" dirty="0">
              <a:ln>
                <a:noFill/>
              </a:ln>
              <a:solidFill>
                <a:schemeClr val="tx1"/>
              </a:solidFill>
              <a:effectLst/>
              <a:latin typeface="Arial" pitchFamily="34" charset="0"/>
              <a:cs typeface="Arial" pitchFamily="34" charset="0"/>
            </a:endParaRPr>
          </a:p>
        </p:txBody>
      </p:sp>
      <p:sp>
        <p:nvSpPr>
          <p:cNvPr id="9" name="TextBox 8">
            <a:extLst>
              <a:ext uri="{FF2B5EF4-FFF2-40B4-BE49-F238E27FC236}">
                <a16:creationId xmlns:a16="http://schemas.microsoft.com/office/drawing/2014/main" id="{61FE8768-5E5B-40F3-96EF-AE5088F09DFA}"/>
              </a:ext>
            </a:extLst>
          </p:cNvPr>
          <p:cNvSpPr txBox="1"/>
          <p:nvPr/>
        </p:nvSpPr>
        <p:spPr>
          <a:xfrm>
            <a:off x="16535402" y="11109449"/>
            <a:ext cx="12093093" cy="6863417"/>
          </a:xfrm>
          <a:prstGeom prst="rect">
            <a:avLst/>
          </a:prstGeom>
          <a:noFill/>
        </p:spPr>
        <p:txBody>
          <a:bodyPr wrap="square" rtlCol="0">
            <a:spAutoFit/>
          </a:bodyPr>
          <a:lstStyle/>
          <a:p>
            <a:r>
              <a:rPr lang="en-GB" sz="2000" dirty="0"/>
              <a:t>Methods</a:t>
            </a:r>
          </a:p>
          <a:p>
            <a:endParaRPr lang="en-GB" sz="2000" dirty="0"/>
          </a:p>
          <a:p>
            <a:r>
              <a:rPr lang="en-IE" sz="2000" dirty="0"/>
              <a:t>The process undertaken included a number of changes. These included:</a:t>
            </a:r>
            <a:endParaRPr lang="en-GB" sz="2000" dirty="0"/>
          </a:p>
          <a:p>
            <a:r>
              <a:rPr lang="en-IE" sz="2000" dirty="0"/>
              <a:t> </a:t>
            </a:r>
            <a:endParaRPr lang="en-GB" sz="2000" dirty="0"/>
          </a:p>
          <a:p>
            <a:r>
              <a:rPr lang="en-IE" sz="2000" dirty="0"/>
              <a:t>Medisoft updated 9th November 2021</a:t>
            </a:r>
            <a:endParaRPr lang="en-GB" sz="2000" dirty="0"/>
          </a:p>
          <a:p>
            <a:r>
              <a:rPr lang="en-IE" sz="2000" dirty="0"/>
              <a:t> </a:t>
            </a:r>
            <a:endParaRPr lang="en-GB" sz="2000" dirty="0"/>
          </a:p>
          <a:p>
            <a:r>
              <a:rPr lang="en-IE" sz="2000" dirty="0"/>
              <a:t>Weekly glaucoma figures – with glaucoma pend left to validate started sending from September 2021 (continuing from before), highlighting the glaucoma pend left to validate and this was tackled from November 2021</a:t>
            </a:r>
            <a:endParaRPr lang="en-GB" sz="2000" dirty="0"/>
          </a:p>
          <a:p>
            <a:r>
              <a:rPr lang="en-IE" sz="2000" dirty="0"/>
              <a:t> </a:t>
            </a:r>
            <a:endParaRPr lang="en-GB" sz="2000" dirty="0"/>
          </a:p>
          <a:p>
            <a:r>
              <a:rPr lang="en-IE" sz="2000" dirty="0"/>
              <a:t>Capacity and Demand – baseline data collected March 2021 </a:t>
            </a:r>
            <a:endParaRPr lang="en-GB" sz="2000" dirty="0"/>
          </a:p>
          <a:p>
            <a:r>
              <a:rPr lang="en-IE" sz="2000" dirty="0"/>
              <a:t> </a:t>
            </a:r>
            <a:endParaRPr lang="en-GB" sz="2000" dirty="0"/>
          </a:p>
          <a:p>
            <a:r>
              <a:rPr lang="en-IE" sz="2000" dirty="0"/>
              <a:t>Red patients highlighted September 2021, some done before</a:t>
            </a:r>
            <a:endParaRPr lang="en-GB" sz="2000" dirty="0"/>
          </a:p>
          <a:p>
            <a:r>
              <a:rPr lang="en-IE" sz="2000" dirty="0"/>
              <a:t> </a:t>
            </a:r>
            <a:endParaRPr lang="en-GB" sz="2000" dirty="0"/>
          </a:p>
          <a:p>
            <a:r>
              <a:rPr lang="en-IE" sz="2000" dirty="0" err="1"/>
              <a:t>Glanso</a:t>
            </a:r>
            <a:r>
              <a:rPr lang="en-IE" sz="2000" dirty="0"/>
              <a:t> clinics 8th and 9th January 2022, 5th, 6th and 27th February 2022, 26th and 27th March 2022, 9th and 10th April 2022, 29th May 2022</a:t>
            </a:r>
            <a:endParaRPr lang="en-GB" sz="2000" dirty="0"/>
          </a:p>
          <a:p>
            <a:r>
              <a:rPr lang="en-IE" sz="2000" dirty="0"/>
              <a:t> </a:t>
            </a:r>
            <a:endParaRPr lang="en-GB" sz="2000" dirty="0"/>
          </a:p>
          <a:p>
            <a:r>
              <a:rPr lang="en-IE" sz="2000" dirty="0"/>
              <a:t>Enhanced validation end of February 2022 – long waiters</a:t>
            </a:r>
            <a:endParaRPr lang="en-GB" sz="2000" dirty="0"/>
          </a:p>
          <a:p>
            <a:r>
              <a:rPr lang="en-IE" sz="2000" dirty="0"/>
              <a:t> </a:t>
            </a:r>
            <a:endParaRPr lang="en-GB" sz="2000" dirty="0"/>
          </a:p>
          <a:p>
            <a:r>
              <a:rPr lang="en-IE" sz="2000" dirty="0"/>
              <a:t>Transfer of suitable patients to New Medica</a:t>
            </a:r>
            <a:endParaRPr lang="en-GB" sz="2000" dirty="0"/>
          </a:p>
          <a:p>
            <a:endParaRPr lang="en-GB" sz="2000" dirty="0"/>
          </a:p>
          <a:p>
            <a:endParaRPr lang="en-GB" sz="2000" dirty="0"/>
          </a:p>
        </p:txBody>
      </p:sp>
      <p:sp>
        <p:nvSpPr>
          <p:cNvPr id="10" name="TextBox 9">
            <a:extLst>
              <a:ext uri="{FF2B5EF4-FFF2-40B4-BE49-F238E27FC236}">
                <a16:creationId xmlns:a16="http://schemas.microsoft.com/office/drawing/2014/main" id="{03D939B5-A19D-4385-8EAE-941D6CA45AF7}"/>
              </a:ext>
            </a:extLst>
          </p:cNvPr>
          <p:cNvSpPr txBox="1"/>
          <p:nvPr/>
        </p:nvSpPr>
        <p:spPr>
          <a:xfrm>
            <a:off x="992274" y="21342732"/>
            <a:ext cx="6571063" cy="769441"/>
          </a:xfrm>
          <a:prstGeom prst="rect">
            <a:avLst/>
          </a:prstGeom>
          <a:noFill/>
        </p:spPr>
        <p:txBody>
          <a:bodyPr wrap="square" rtlCol="0">
            <a:spAutoFit/>
          </a:bodyPr>
          <a:lstStyle/>
          <a:p>
            <a:r>
              <a:rPr lang="en-GB" sz="4400" dirty="0"/>
              <a:t>Results</a:t>
            </a:r>
          </a:p>
        </p:txBody>
      </p:sp>
      <p:pic>
        <p:nvPicPr>
          <p:cNvPr id="11" name="Picture 10">
            <a:extLst>
              <a:ext uri="{FF2B5EF4-FFF2-40B4-BE49-F238E27FC236}">
                <a16:creationId xmlns:a16="http://schemas.microsoft.com/office/drawing/2014/main" id="{4FD91FA3-AB4D-4D61-B3EE-F13C74BB7C40}"/>
              </a:ext>
            </a:extLst>
          </p:cNvPr>
          <p:cNvPicPr>
            <a:picLocks noChangeAspect="1"/>
          </p:cNvPicPr>
          <p:nvPr/>
        </p:nvPicPr>
        <p:blipFill>
          <a:blip r:embed="rId7"/>
          <a:stretch>
            <a:fillRect/>
          </a:stretch>
        </p:blipFill>
        <p:spPr>
          <a:xfrm>
            <a:off x="581636" y="22649634"/>
            <a:ext cx="14994021" cy="2201250"/>
          </a:xfrm>
          <a:prstGeom prst="rect">
            <a:avLst/>
          </a:prstGeom>
        </p:spPr>
      </p:pic>
      <p:sp>
        <p:nvSpPr>
          <p:cNvPr id="30" name="TextBox 29">
            <a:extLst>
              <a:ext uri="{FF2B5EF4-FFF2-40B4-BE49-F238E27FC236}">
                <a16:creationId xmlns:a16="http://schemas.microsoft.com/office/drawing/2014/main" id="{A1828F6D-FE90-467E-9735-477250126871}"/>
              </a:ext>
            </a:extLst>
          </p:cNvPr>
          <p:cNvSpPr txBox="1"/>
          <p:nvPr/>
        </p:nvSpPr>
        <p:spPr>
          <a:xfrm>
            <a:off x="16588767" y="31384003"/>
            <a:ext cx="14776065" cy="2677656"/>
          </a:xfrm>
          <a:prstGeom prst="rect">
            <a:avLst/>
          </a:prstGeom>
          <a:noFill/>
        </p:spPr>
        <p:txBody>
          <a:bodyPr wrap="square">
            <a:spAutoFit/>
          </a:bodyPr>
          <a:lstStyle/>
          <a:p>
            <a:r>
              <a:rPr lang="en-GB" sz="2800" dirty="0"/>
              <a:t>These are the </a:t>
            </a:r>
            <a:r>
              <a:rPr lang="en-GB" sz="2400" dirty="0"/>
              <a:t>figures</a:t>
            </a:r>
            <a:r>
              <a:rPr lang="en-GB" sz="2800" dirty="0"/>
              <a:t> collected from looking at our waiting lists and seeing which patients validated red, amber and green have been booked an appointment on or before their recall date.</a:t>
            </a:r>
          </a:p>
          <a:p>
            <a:endParaRPr lang="en-GB" sz="2800" dirty="0"/>
          </a:p>
          <a:p>
            <a:r>
              <a:rPr lang="en-GB" sz="2800" dirty="0"/>
              <a:t>There has been a small percentage of patients booked on or before their recall date, but perhaps more PDSA cycles need to be undertaken to make more meaningful change.</a:t>
            </a:r>
          </a:p>
        </p:txBody>
      </p:sp>
      <p:pic>
        <p:nvPicPr>
          <p:cNvPr id="14" name="Picture 13">
            <a:extLst>
              <a:ext uri="{FF2B5EF4-FFF2-40B4-BE49-F238E27FC236}">
                <a16:creationId xmlns:a16="http://schemas.microsoft.com/office/drawing/2014/main" id="{E2AB82CA-6CB2-40F2-BBDF-A16BB47DB05C}"/>
              </a:ext>
            </a:extLst>
          </p:cNvPr>
          <p:cNvPicPr>
            <a:picLocks noChangeAspect="1"/>
          </p:cNvPicPr>
          <p:nvPr/>
        </p:nvPicPr>
        <p:blipFill>
          <a:blip r:embed="rId8"/>
          <a:stretch>
            <a:fillRect/>
          </a:stretch>
        </p:blipFill>
        <p:spPr>
          <a:xfrm>
            <a:off x="876251" y="25483572"/>
            <a:ext cx="15104689" cy="8828138"/>
          </a:xfrm>
          <a:prstGeom prst="rect">
            <a:avLst/>
          </a:prstGeom>
        </p:spPr>
      </p:pic>
      <p:sp>
        <p:nvSpPr>
          <p:cNvPr id="22" name="TextBox 21">
            <a:extLst>
              <a:ext uri="{FF2B5EF4-FFF2-40B4-BE49-F238E27FC236}">
                <a16:creationId xmlns:a16="http://schemas.microsoft.com/office/drawing/2014/main" id="{CAA625BC-DD6D-4FC9-8259-1695AD4A2039}"/>
              </a:ext>
            </a:extLst>
          </p:cNvPr>
          <p:cNvSpPr txBox="1"/>
          <p:nvPr/>
        </p:nvSpPr>
        <p:spPr>
          <a:xfrm>
            <a:off x="816858" y="38695627"/>
            <a:ext cx="30103584" cy="3339376"/>
          </a:xfrm>
          <a:prstGeom prst="rect">
            <a:avLst/>
          </a:prstGeom>
          <a:noFill/>
        </p:spPr>
        <p:txBody>
          <a:bodyPr wrap="square" rtlCol="0">
            <a:spAutoFit/>
          </a:bodyPr>
          <a:lstStyle/>
          <a:p>
            <a:r>
              <a:rPr lang="en-GB" sz="3600" dirty="0"/>
              <a:t>Next steps</a:t>
            </a:r>
          </a:p>
          <a:p>
            <a:r>
              <a:rPr lang="en-GB" sz="3600" dirty="0"/>
              <a:t>To share the results of the project with the wider Ophthalmology Team and consider similar methods to other sub-specialities.</a:t>
            </a:r>
          </a:p>
          <a:p>
            <a:endParaRPr lang="en-GB" sz="1800" dirty="0"/>
          </a:p>
          <a:p>
            <a:r>
              <a:rPr lang="en-GB" sz="3600" dirty="0"/>
              <a:t>To continue to highlight our most ‘at risk’ patients validated red to the bookings team to ensure a smooth patient pathway from referral to discharge.</a:t>
            </a:r>
          </a:p>
          <a:p>
            <a:endParaRPr lang="en-GB" dirty="0"/>
          </a:p>
        </p:txBody>
      </p:sp>
      <p:pic>
        <p:nvPicPr>
          <p:cNvPr id="3" name="Picture 2">
            <a:extLst>
              <a:ext uri="{FF2B5EF4-FFF2-40B4-BE49-F238E27FC236}">
                <a16:creationId xmlns:a16="http://schemas.microsoft.com/office/drawing/2014/main" id="{889070D7-B0A7-4D00-8E6A-1CAE645B5E58}"/>
              </a:ext>
            </a:extLst>
          </p:cNvPr>
          <p:cNvPicPr>
            <a:picLocks noChangeAspect="1"/>
          </p:cNvPicPr>
          <p:nvPr/>
        </p:nvPicPr>
        <p:blipFill>
          <a:blip r:embed="rId9"/>
          <a:stretch>
            <a:fillRect/>
          </a:stretch>
        </p:blipFill>
        <p:spPr>
          <a:xfrm>
            <a:off x="5569633" y="16612728"/>
            <a:ext cx="8876545" cy="5572227"/>
          </a:xfrm>
          <a:prstGeom prst="rect">
            <a:avLst/>
          </a:prstGeom>
        </p:spPr>
      </p:pic>
      <p:pic>
        <p:nvPicPr>
          <p:cNvPr id="8" name="Picture 7">
            <a:extLst>
              <a:ext uri="{FF2B5EF4-FFF2-40B4-BE49-F238E27FC236}">
                <a16:creationId xmlns:a16="http://schemas.microsoft.com/office/drawing/2014/main" id="{E4A4CBD6-B5BE-47F2-A653-6209A923EB68}"/>
              </a:ext>
            </a:extLst>
          </p:cNvPr>
          <p:cNvPicPr>
            <a:picLocks noChangeAspect="1"/>
          </p:cNvPicPr>
          <p:nvPr/>
        </p:nvPicPr>
        <p:blipFill rotWithShape="1">
          <a:blip r:embed="rId10"/>
          <a:srcRect t="12288" b="8917"/>
          <a:stretch/>
        </p:blipFill>
        <p:spPr>
          <a:xfrm>
            <a:off x="16202025" y="17959746"/>
            <a:ext cx="14750228" cy="8716818"/>
          </a:xfrm>
          <a:prstGeom prst="rect">
            <a:avLst/>
          </a:prstGeom>
        </p:spPr>
      </p:pic>
      <p:sp>
        <p:nvSpPr>
          <p:cNvPr id="12" name="TextBox 11">
            <a:extLst>
              <a:ext uri="{FF2B5EF4-FFF2-40B4-BE49-F238E27FC236}">
                <a16:creationId xmlns:a16="http://schemas.microsoft.com/office/drawing/2014/main" id="{5AB3B4A5-8523-4D84-A947-92396D427654}"/>
              </a:ext>
            </a:extLst>
          </p:cNvPr>
          <p:cNvSpPr txBox="1"/>
          <p:nvPr/>
        </p:nvSpPr>
        <p:spPr>
          <a:xfrm>
            <a:off x="992274" y="17119530"/>
            <a:ext cx="4577359" cy="584775"/>
          </a:xfrm>
          <a:prstGeom prst="rect">
            <a:avLst/>
          </a:prstGeom>
          <a:noFill/>
        </p:spPr>
        <p:txBody>
          <a:bodyPr wrap="square" rtlCol="0">
            <a:spAutoFit/>
          </a:bodyPr>
          <a:lstStyle/>
          <a:p>
            <a:r>
              <a:rPr lang="en-GB" sz="3200" dirty="0"/>
              <a:t>Driver Diagram</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2063</TotalTime>
  <Words>542</Words>
  <Application>Microsoft Office PowerPoint</Application>
  <PresentationFormat>Custom</PresentationFormat>
  <Paragraphs>48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Abi</dc:creator>
  <cp:lastModifiedBy>Katharine Bird</cp:lastModifiedBy>
  <cp:revision>204</cp:revision>
  <cp:lastPrinted>2012-10-12T16:18:20Z</cp:lastPrinted>
  <dcterms:created xsi:type="dcterms:W3CDTF">2011-03-01T17:55:15Z</dcterms:created>
  <dcterms:modified xsi:type="dcterms:W3CDTF">2022-05-25T12:23:38Z</dcterms:modified>
</cp:coreProperties>
</file>