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32404050" cy="43205400"/>
  <p:notesSz cx="6665913" cy="9872663"/>
  <p:defaultTextStyle>
    <a:defPPr>
      <a:defRPr lang="en-US"/>
    </a:defPPr>
    <a:lvl1pPr algn="l" defTabSz="4319588" rtl="0" eaLnBrk="0" fontAlgn="base" hangingPunct="0">
      <a:spcBef>
        <a:spcPct val="0"/>
      </a:spcBef>
      <a:spcAft>
        <a:spcPct val="0"/>
      </a:spcAft>
      <a:defRPr sz="8500" kern="1200">
        <a:solidFill>
          <a:schemeClr val="tx1"/>
        </a:solidFill>
        <a:latin typeface="Arial" charset="0"/>
        <a:ea typeface="MS PGothic" pitchFamily="34" charset="-128"/>
        <a:cs typeface="+mn-cs"/>
      </a:defRPr>
    </a:lvl1pPr>
    <a:lvl2pPr marL="2159000" indent="-1701800" algn="l" defTabSz="4319588" rtl="0" eaLnBrk="0" fontAlgn="base" hangingPunct="0">
      <a:spcBef>
        <a:spcPct val="0"/>
      </a:spcBef>
      <a:spcAft>
        <a:spcPct val="0"/>
      </a:spcAft>
      <a:defRPr sz="8500" kern="1200">
        <a:solidFill>
          <a:schemeClr val="tx1"/>
        </a:solidFill>
        <a:latin typeface="Arial" charset="0"/>
        <a:ea typeface="MS PGothic" pitchFamily="34" charset="-128"/>
        <a:cs typeface="+mn-cs"/>
      </a:defRPr>
    </a:lvl2pPr>
    <a:lvl3pPr marL="4319588" indent="-3405188" algn="l" defTabSz="4319588" rtl="0" eaLnBrk="0" fontAlgn="base" hangingPunct="0">
      <a:spcBef>
        <a:spcPct val="0"/>
      </a:spcBef>
      <a:spcAft>
        <a:spcPct val="0"/>
      </a:spcAft>
      <a:defRPr sz="8500" kern="1200">
        <a:solidFill>
          <a:schemeClr val="tx1"/>
        </a:solidFill>
        <a:latin typeface="Arial" charset="0"/>
        <a:ea typeface="MS PGothic" pitchFamily="34" charset="-128"/>
        <a:cs typeface="+mn-cs"/>
      </a:defRPr>
    </a:lvl3pPr>
    <a:lvl4pPr marL="6480175" indent="-5108575" algn="l" defTabSz="4319588" rtl="0" eaLnBrk="0" fontAlgn="base" hangingPunct="0">
      <a:spcBef>
        <a:spcPct val="0"/>
      </a:spcBef>
      <a:spcAft>
        <a:spcPct val="0"/>
      </a:spcAft>
      <a:defRPr sz="8500" kern="1200">
        <a:solidFill>
          <a:schemeClr val="tx1"/>
        </a:solidFill>
        <a:latin typeface="Arial" charset="0"/>
        <a:ea typeface="MS PGothic" pitchFamily="34" charset="-128"/>
        <a:cs typeface="+mn-cs"/>
      </a:defRPr>
    </a:lvl4pPr>
    <a:lvl5pPr marL="8640763" indent="-6811963" algn="l" defTabSz="4319588" rtl="0" eaLnBrk="0" fontAlgn="base" hangingPunct="0">
      <a:spcBef>
        <a:spcPct val="0"/>
      </a:spcBef>
      <a:spcAft>
        <a:spcPct val="0"/>
      </a:spcAft>
      <a:defRPr sz="8500" kern="1200">
        <a:solidFill>
          <a:schemeClr val="tx1"/>
        </a:solidFill>
        <a:latin typeface="Arial" charset="0"/>
        <a:ea typeface="MS PGothic" pitchFamily="34" charset="-128"/>
        <a:cs typeface="+mn-cs"/>
      </a:defRPr>
    </a:lvl5pPr>
    <a:lvl6pPr marL="2286000" algn="l" defTabSz="914400" rtl="0" eaLnBrk="1" latinLnBrk="0" hangingPunct="1">
      <a:defRPr sz="8500" kern="1200">
        <a:solidFill>
          <a:schemeClr val="tx1"/>
        </a:solidFill>
        <a:latin typeface="Arial" charset="0"/>
        <a:ea typeface="MS PGothic" pitchFamily="34" charset="-128"/>
        <a:cs typeface="+mn-cs"/>
      </a:defRPr>
    </a:lvl6pPr>
    <a:lvl7pPr marL="2743200" algn="l" defTabSz="914400" rtl="0" eaLnBrk="1" latinLnBrk="0" hangingPunct="1">
      <a:defRPr sz="8500" kern="1200">
        <a:solidFill>
          <a:schemeClr val="tx1"/>
        </a:solidFill>
        <a:latin typeface="Arial" charset="0"/>
        <a:ea typeface="MS PGothic" pitchFamily="34" charset="-128"/>
        <a:cs typeface="+mn-cs"/>
      </a:defRPr>
    </a:lvl7pPr>
    <a:lvl8pPr marL="3200400" algn="l" defTabSz="914400" rtl="0" eaLnBrk="1" latinLnBrk="0" hangingPunct="1">
      <a:defRPr sz="8500" kern="1200">
        <a:solidFill>
          <a:schemeClr val="tx1"/>
        </a:solidFill>
        <a:latin typeface="Arial" charset="0"/>
        <a:ea typeface="MS PGothic" pitchFamily="34" charset="-128"/>
        <a:cs typeface="+mn-cs"/>
      </a:defRPr>
    </a:lvl8pPr>
    <a:lvl9pPr marL="3657600" algn="l" defTabSz="914400" rtl="0" eaLnBrk="1" latinLnBrk="0" hangingPunct="1">
      <a:defRPr sz="8500"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13608">
          <p15:clr>
            <a:srgbClr val="A4A3A4"/>
          </p15:clr>
        </p15:guide>
        <p15:guide id="2" pos="1020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460" autoAdjust="0"/>
  </p:normalViewPr>
  <p:slideViewPr>
    <p:cSldViewPr>
      <p:cViewPr varScale="1">
        <p:scale>
          <a:sx n="13" d="100"/>
          <a:sy n="13" d="100"/>
        </p:scale>
        <p:origin x="2549" y="77"/>
      </p:cViewPr>
      <p:guideLst>
        <p:guide orient="horz" pos="13608"/>
        <p:guide pos="10206"/>
      </p:guideLst>
    </p:cSldViewPr>
  </p:slideViewPr>
  <p:notesTextViewPr>
    <p:cViewPr>
      <p:scale>
        <a:sx n="100" d="100"/>
        <a:sy n="100" d="100"/>
      </p:scale>
      <p:origin x="0" y="0"/>
    </p:cViewPr>
  </p:notesTextViewPr>
  <p:gridSpacing cx="90012" cy="90012"/>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3713"/>
          </a:xfrm>
          <a:prstGeom prst="rect">
            <a:avLst/>
          </a:prstGeom>
        </p:spPr>
        <p:txBody>
          <a:bodyPr vert="horz" lIns="91440" tIns="45720" rIns="91440" bIns="45720" rtlCol="0"/>
          <a:lstStyle>
            <a:lvl1pPr algn="l" eaLnBrk="1" hangingPunct="1">
              <a:defRPr sz="1200">
                <a:latin typeface="Arial" charset="0"/>
                <a:ea typeface="+mn-ea"/>
                <a:cs typeface="Arial" charset="0"/>
              </a:defRPr>
            </a:lvl1pPr>
          </a:lstStyle>
          <a:p>
            <a:pPr>
              <a:defRPr/>
            </a:pPr>
            <a:endParaRPr lang="en-GB"/>
          </a:p>
        </p:txBody>
      </p:sp>
      <p:sp>
        <p:nvSpPr>
          <p:cNvPr id="3" name="Date Placeholder 2"/>
          <p:cNvSpPr>
            <a:spLocks noGrp="1"/>
          </p:cNvSpPr>
          <p:nvPr>
            <p:ph type="dt" sz="quarter" idx="1"/>
          </p:nvPr>
        </p:nvSpPr>
        <p:spPr>
          <a:xfrm>
            <a:off x="3775075" y="0"/>
            <a:ext cx="2889250" cy="49371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fld id="{DE4EF497-56AC-4A36-A7F0-AB1DADE21192}" type="datetimeFigureOut">
              <a:rPr lang="en-GB" altLang="en-US"/>
              <a:pPr>
                <a:defRPr/>
              </a:pPr>
              <a:t>14/06/2022</a:t>
            </a:fld>
            <a:endParaRPr lang="en-GB" altLang="en-US"/>
          </a:p>
        </p:txBody>
      </p:sp>
      <p:sp>
        <p:nvSpPr>
          <p:cNvPr id="4" name="Footer Placeholder 3"/>
          <p:cNvSpPr>
            <a:spLocks noGrp="1"/>
          </p:cNvSpPr>
          <p:nvPr>
            <p:ph type="ftr" sz="quarter" idx="2"/>
          </p:nvPr>
        </p:nvSpPr>
        <p:spPr>
          <a:xfrm>
            <a:off x="0" y="9377363"/>
            <a:ext cx="2889250" cy="493712"/>
          </a:xfrm>
          <a:prstGeom prst="rect">
            <a:avLst/>
          </a:prstGeom>
        </p:spPr>
        <p:txBody>
          <a:bodyPr vert="horz" lIns="91440" tIns="45720" rIns="91440" bIns="45720" rtlCol="0" anchor="b"/>
          <a:lstStyle>
            <a:lvl1pPr algn="l" eaLnBrk="1" hangingPunct="1">
              <a:defRPr sz="1200">
                <a:latin typeface="Arial" charset="0"/>
                <a:ea typeface="+mn-ea"/>
                <a:cs typeface="Arial" charset="0"/>
              </a:defRPr>
            </a:lvl1pPr>
          </a:lstStyle>
          <a:p>
            <a:pPr>
              <a:defRPr/>
            </a:pPr>
            <a:endParaRPr lang="en-GB"/>
          </a:p>
        </p:txBody>
      </p:sp>
      <p:sp>
        <p:nvSpPr>
          <p:cNvPr id="5" name="Slide Number Placeholder 4"/>
          <p:cNvSpPr>
            <a:spLocks noGrp="1"/>
          </p:cNvSpPr>
          <p:nvPr>
            <p:ph type="sldNum" sz="quarter" idx="3"/>
          </p:nvPr>
        </p:nvSpPr>
        <p:spPr>
          <a:xfrm>
            <a:off x="3775075" y="9377363"/>
            <a:ext cx="2889250"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6BF31F11-2FF4-474E-B8EC-7D8A75234BF8}" type="slidenum">
              <a:rPr lang="en-GB" altLang="en-US"/>
              <a:pPr/>
              <a:t>‹#›</a:t>
            </a:fld>
            <a:endParaRPr lang="en-GB" altLang="en-US"/>
          </a:p>
        </p:txBody>
      </p:sp>
    </p:spTree>
    <p:extLst>
      <p:ext uri="{BB962C8B-B14F-4D97-AF65-F5344CB8AC3E}">
        <p14:creationId xmlns:p14="http://schemas.microsoft.com/office/powerpoint/2010/main" val="4049570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3713"/>
          </a:xfrm>
          <a:prstGeom prst="rect">
            <a:avLst/>
          </a:prstGeom>
        </p:spPr>
        <p:txBody>
          <a:bodyPr vert="horz" lIns="91440" tIns="45720" rIns="91440" bIns="45720" rtlCol="0"/>
          <a:lstStyle>
            <a:lvl1pPr algn="l" defTabSz="4320540" eaLnBrk="1" fontAlgn="auto" hangingPunct="1">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775075" y="0"/>
            <a:ext cx="2889250" cy="49371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7B9601AD-AB01-41D2-8189-AE49C1D956D7}" type="datetimeFigureOut">
              <a:rPr lang="en-GB" altLang="en-US"/>
              <a:pPr>
                <a:defRPr/>
              </a:pPr>
              <a:t>14/06/2022</a:t>
            </a:fld>
            <a:endParaRPr lang="en-GB" altLang="en-US"/>
          </a:p>
        </p:txBody>
      </p:sp>
      <p:sp>
        <p:nvSpPr>
          <p:cNvPr id="4" name="Slide Image Placeholder 3"/>
          <p:cNvSpPr>
            <a:spLocks noGrp="1" noRot="1" noChangeAspect="1"/>
          </p:cNvSpPr>
          <p:nvPr>
            <p:ph type="sldImg" idx="2"/>
          </p:nvPr>
        </p:nvSpPr>
        <p:spPr>
          <a:xfrm>
            <a:off x="1944688" y="739775"/>
            <a:ext cx="2776537" cy="3703638"/>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66750" y="4689475"/>
            <a:ext cx="5332413" cy="444341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377363"/>
            <a:ext cx="2889250" cy="493712"/>
          </a:xfrm>
          <a:prstGeom prst="rect">
            <a:avLst/>
          </a:prstGeom>
        </p:spPr>
        <p:txBody>
          <a:bodyPr vert="horz" lIns="91440" tIns="45720" rIns="91440" bIns="45720" rtlCol="0" anchor="b"/>
          <a:lstStyle>
            <a:lvl1pPr algn="l" defTabSz="4320540" eaLnBrk="1" fontAlgn="auto" hangingPunct="1">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775075" y="9377363"/>
            <a:ext cx="2889250"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83616CBC-8EEF-4F6C-BAAC-7C61F08FB99F}" type="slidenum">
              <a:rPr lang="en-GB" altLang="en-US"/>
              <a:pPr/>
              <a:t>‹#›</a:t>
            </a:fld>
            <a:endParaRPr lang="en-GB" altLang="en-US"/>
          </a:p>
        </p:txBody>
      </p:sp>
    </p:spTree>
    <p:extLst>
      <p:ext uri="{BB962C8B-B14F-4D97-AF65-F5344CB8AC3E}">
        <p14:creationId xmlns:p14="http://schemas.microsoft.com/office/powerpoint/2010/main" val="472323625"/>
      </p:ext>
    </p:extLst>
  </p:cSld>
  <p:clrMap bg1="lt1" tx1="dk1" bg2="lt2" tx2="dk2" accent1="accent1" accent2="accent2" accent3="accent3" accent4="accent4" accent5="accent5" accent6="accent6" hlink="hlink" folHlink="folHlink"/>
  <p:notesStyle>
    <a:lvl1pPr algn="l" defTabSz="4319588" rtl="0" eaLnBrk="0" fontAlgn="base" hangingPunct="0">
      <a:spcBef>
        <a:spcPct val="30000"/>
      </a:spcBef>
      <a:spcAft>
        <a:spcPct val="0"/>
      </a:spcAft>
      <a:defRPr sz="5700" kern="1200">
        <a:solidFill>
          <a:schemeClr val="tx1"/>
        </a:solidFill>
        <a:latin typeface="+mn-lt"/>
        <a:ea typeface="MS PGothic" panose="020B0600070205080204" pitchFamily="34" charset="-128"/>
        <a:cs typeface="+mn-cs"/>
      </a:defRPr>
    </a:lvl1pPr>
    <a:lvl2pPr marL="2159000" algn="l" defTabSz="4319588" rtl="0" eaLnBrk="0" fontAlgn="base" hangingPunct="0">
      <a:spcBef>
        <a:spcPct val="30000"/>
      </a:spcBef>
      <a:spcAft>
        <a:spcPct val="0"/>
      </a:spcAft>
      <a:defRPr sz="5700" kern="1200">
        <a:solidFill>
          <a:schemeClr val="tx1"/>
        </a:solidFill>
        <a:latin typeface="+mn-lt"/>
        <a:ea typeface="MS PGothic" panose="020B0600070205080204" pitchFamily="34" charset="-128"/>
        <a:cs typeface="+mn-cs"/>
      </a:defRPr>
    </a:lvl2pPr>
    <a:lvl3pPr marL="4319588" algn="l" defTabSz="4319588" rtl="0" eaLnBrk="0" fontAlgn="base" hangingPunct="0">
      <a:spcBef>
        <a:spcPct val="30000"/>
      </a:spcBef>
      <a:spcAft>
        <a:spcPct val="0"/>
      </a:spcAft>
      <a:defRPr sz="5700" kern="1200">
        <a:solidFill>
          <a:schemeClr val="tx1"/>
        </a:solidFill>
        <a:latin typeface="+mn-lt"/>
        <a:ea typeface="MS PGothic" panose="020B0600070205080204" pitchFamily="34" charset="-128"/>
        <a:cs typeface="+mn-cs"/>
      </a:defRPr>
    </a:lvl3pPr>
    <a:lvl4pPr marL="6480175" algn="l" defTabSz="4319588" rtl="0" eaLnBrk="0" fontAlgn="base" hangingPunct="0">
      <a:spcBef>
        <a:spcPct val="30000"/>
      </a:spcBef>
      <a:spcAft>
        <a:spcPct val="0"/>
      </a:spcAft>
      <a:defRPr sz="5700" kern="1200">
        <a:solidFill>
          <a:schemeClr val="tx1"/>
        </a:solidFill>
        <a:latin typeface="+mn-lt"/>
        <a:ea typeface="MS PGothic" panose="020B0600070205080204" pitchFamily="34" charset="-128"/>
        <a:cs typeface="+mn-cs"/>
      </a:defRPr>
    </a:lvl4pPr>
    <a:lvl5pPr marL="8640763" algn="l" defTabSz="4319588" rtl="0" eaLnBrk="0" fontAlgn="base" hangingPunct="0">
      <a:spcBef>
        <a:spcPct val="30000"/>
      </a:spcBef>
      <a:spcAft>
        <a:spcPct val="0"/>
      </a:spcAft>
      <a:defRPr sz="5700" kern="1200">
        <a:solidFill>
          <a:schemeClr val="tx1"/>
        </a:solidFill>
        <a:latin typeface="+mn-lt"/>
        <a:ea typeface="MS PGothic" panose="020B0600070205080204" pitchFamily="34" charset="-128"/>
        <a:cs typeface="+mn-cs"/>
      </a:defRPr>
    </a:lvl5pPr>
    <a:lvl6pPr marL="10801350" algn="l" defTabSz="4320540" rtl="0" eaLnBrk="1" latinLnBrk="0" hangingPunct="1">
      <a:defRPr sz="5700" kern="1200">
        <a:solidFill>
          <a:schemeClr val="tx1"/>
        </a:solidFill>
        <a:latin typeface="+mn-lt"/>
        <a:ea typeface="+mn-ea"/>
        <a:cs typeface="+mn-cs"/>
      </a:defRPr>
    </a:lvl6pPr>
    <a:lvl7pPr marL="12961620" algn="l" defTabSz="4320540" rtl="0" eaLnBrk="1" latinLnBrk="0" hangingPunct="1">
      <a:defRPr sz="5700" kern="1200">
        <a:solidFill>
          <a:schemeClr val="tx1"/>
        </a:solidFill>
        <a:latin typeface="+mn-lt"/>
        <a:ea typeface="+mn-ea"/>
        <a:cs typeface="+mn-cs"/>
      </a:defRPr>
    </a:lvl7pPr>
    <a:lvl8pPr marL="15121890" algn="l" defTabSz="4320540" rtl="0" eaLnBrk="1" latinLnBrk="0" hangingPunct="1">
      <a:defRPr sz="5700" kern="1200">
        <a:solidFill>
          <a:schemeClr val="tx1"/>
        </a:solidFill>
        <a:latin typeface="+mn-lt"/>
        <a:ea typeface="+mn-ea"/>
        <a:cs typeface="+mn-cs"/>
      </a:defRPr>
    </a:lvl8pPr>
    <a:lvl9pPr marL="17282160" algn="l" defTabSz="4320540" rtl="0" eaLnBrk="1" latinLnBrk="0" hangingPunct="1">
      <a:defRPr sz="5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5700">
                <a:solidFill>
                  <a:schemeClr val="tx1"/>
                </a:solidFill>
                <a:latin typeface="Calibri" pitchFamily="34" charset="0"/>
                <a:ea typeface="MS PGothic" pitchFamily="34" charset="-128"/>
              </a:defRPr>
            </a:lvl1pPr>
            <a:lvl2pPr marL="742950" indent="-285750">
              <a:spcBef>
                <a:spcPct val="30000"/>
              </a:spcBef>
              <a:defRPr sz="5700">
                <a:solidFill>
                  <a:schemeClr val="tx1"/>
                </a:solidFill>
                <a:latin typeface="Calibri" pitchFamily="34" charset="0"/>
                <a:ea typeface="MS PGothic" pitchFamily="34" charset="-128"/>
              </a:defRPr>
            </a:lvl2pPr>
            <a:lvl3pPr marL="1143000" indent="-228600">
              <a:spcBef>
                <a:spcPct val="30000"/>
              </a:spcBef>
              <a:defRPr sz="5700">
                <a:solidFill>
                  <a:schemeClr val="tx1"/>
                </a:solidFill>
                <a:latin typeface="Calibri" pitchFamily="34" charset="0"/>
                <a:ea typeface="MS PGothic" pitchFamily="34" charset="-128"/>
              </a:defRPr>
            </a:lvl3pPr>
            <a:lvl4pPr marL="1600200" indent="-228600">
              <a:spcBef>
                <a:spcPct val="30000"/>
              </a:spcBef>
              <a:defRPr sz="5700">
                <a:solidFill>
                  <a:schemeClr val="tx1"/>
                </a:solidFill>
                <a:latin typeface="Calibri" pitchFamily="34" charset="0"/>
                <a:ea typeface="MS PGothic" pitchFamily="34" charset="-128"/>
              </a:defRPr>
            </a:lvl4pPr>
            <a:lvl5pPr marL="2057400" indent="-228600">
              <a:spcBef>
                <a:spcPct val="30000"/>
              </a:spcBef>
              <a:defRPr sz="5700">
                <a:solidFill>
                  <a:schemeClr val="tx1"/>
                </a:solidFill>
                <a:latin typeface="Calibri" pitchFamily="34" charset="0"/>
                <a:ea typeface="MS PGothic" pitchFamily="34" charset="-128"/>
              </a:defRPr>
            </a:lvl5pPr>
            <a:lvl6pPr marL="2514600" indent="-228600" defTabSz="4319588" eaLnBrk="0" fontAlgn="base" hangingPunct="0">
              <a:spcBef>
                <a:spcPct val="30000"/>
              </a:spcBef>
              <a:spcAft>
                <a:spcPct val="0"/>
              </a:spcAft>
              <a:defRPr sz="5700">
                <a:solidFill>
                  <a:schemeClr val="tx1"/>
                </a:solidFill>
                <a:latin typeface="Calibri" pitchFamily="34" charset="0"/>
                <a:ea typeface="MS PGothic" pitchFamily="34" charset="-128"/>
              </a:defRPr>
            </a:lvl6pPr>
            <a:lvl7pPr marL="2971800" indent="-228600" defTabSz="4319588" eaLnBrk="0" fontAlgn="base" hangingPunct="0">
              <a:spcBef>
                <a:spcPct val="30000"/>
              </a:spcBef>
              <a:spcAft>
                <a:spcPct val="0"/>
              </a:spcAft>
              <a:defRPr sz="5700">
                <a:solidFill>
                  <a:schemeClr val="tx1"/>
                </a:solidFill>
                <a:latin typeface="Calibri" pitchFamily="34" charset="0"/>
                <a:ea typeface="MS PGothic" pitchFamily="34" charset="-128"/>
              </a:defRPr>
            </a:lvl7pPr>
            <a:lvl8pPr marL="3429000" indent="-228600" defTabSz="4319588" eaLnBrk="0" fontAlgn="base" hangingPunct="0">
              <a:spcBef>
                <a:spcPct val="30000"/>
              </a:spcBef>
              <a:spcAft>
                <a:spcPct val="0"/>
              </a:spcAft>
              <a:defRPr sz="5700">
                <a:solidFill>
                  <a:schemeClr val="tx1"/>
                </a:solidFill>
                <a:latin typeface="Calibri" pitchFamily="34" charset="0"/>
                <a:ea typeface="MS PGothic" pitchFamily="34" charset="-128"/>
              </a:defRPr>
            </a:lvl8pPr>
            <a:lvl9pPr marL="3886200" indent="-228600" defTabSz="4319588" eaLnBrk="0" fontAlgn="base" hangingPunct="0">
              <a:spcBef>
                <a:spcPct val="30000"/>
              </a:spcBef>
              <a:spcAft>
                <a:spcPct val="0"/>
              </a:spcAft>
              <a:defRPr sz="5700">
                <a:solidFill>
                  <a:schemeClr val="tx1"/>
                </a:solidFill>
                <a:latin typeface="Calibri" pitchFamily="34" charset="0"/>
                <a:ea typeface="MS PGothic" pitchFamily="34" charset="-128"/>
              </a:defRPr>
            </a:lvl9pPr>
          </a:lstStyle>
          <a:p>
            <a:pPr>
              <a:spcBef>
                <a:spcPct val="0"/>
              </a:spcBef>
            </a:pPr>
            <a:fld id="{E0A20187-2B8F-4592-A0FD-238F21F963C4}" type="slidenum">
              <a:rPr lang="en-GB" altLang="en-US" sz="1200"/>
              <a:pPr>
                <a:spcBef>
                  <a:spcPct val="0"/>
                </a:spcBef>
              </a:pPr>
              <a:t>1</a:t>
            </a:fld>
            <a:endParaRPr lang="en-GB"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30304" y="13421680"/>
            <a:ext cx="27543443" cy="9261158"/>
          </a:xfrm>
        </p:spPr>
        <p:txBody>
          <a:bodyPr/>
          <a:lstStyle/>
          <a:p>
            <a:r>
              <a:rPr lang="en-US"/>
              <a:t>Click to edit Master title style</a:t>
            </a:r>
            <a:endParaRPr lang="en-GB"/>
          </a:p>
        </p:txBody>
      </p:sp>
      <p:sp>
        <p:nvSpPr>
          <p:cNvPr id="3" name="Subtitle 2"/>
          <p:cNvSpPr>
            <a:spLocks noGrp="1"/>
          </p:cNvSpPr>
          <p:nvPr>
            <p:ph type="subTitle" idx="1"/>
          </p:nvPr>
        </p:nvSpPr>
        <p:spPr>
          <a:xfrm>
            <a:off x="4860608" y="24483060"/>
            <a:ext cx="22682835" cy="11041380"/>
          </a:xfrm>
        </p:spPr>
        <p:txBody>
          <a:bodyPr/>
          <a:lstStyle>
            <a:lvl1pPr marL="0" indent="0" algn="ctr">
              <a:buNone/>
              <a:defRPr>
                <a:solidFill>
                  <a:schemeClr val="tx1">
                    <a:tint val="75000"/>
                  </a:schemeClr>
                </a:solidFill>
              </a:defRPr>
            </a:lvl1pPr>
            <a:lvl2pPr marL="2160270" indent="0" algn="ctr">
              <a:buNone/>
              <a:defRPr>
                <a:solidFill>
                  <a:schemeClr val="tx1">
                    <a:tint val="75000"/>
                  </a:schemeClr>
                </a:solidFill>
              </a:defRPr>
            </a:lvl2pPr>
            <a:lvl3pPr marL="4320540" indent="0" algn="ctr">
              <a:buNone/>
              <a:defRPr>
                <a:solidFill>
                  <a:schemeClr val="tx1">
                    <a:tint val="75000"/>
                  </a:schemeClr>
                </a:solidFill>
              </a:defRPr>
            </a:lvl3pPr>
            <a:lvl4pPr marL="6480810" indent="0" algn="ctr">
              <a:buNone/>
              <a:defRPr>
                <a:solidFill>
                  <a:schemeClr val="tx1">
                    <a:tint val="75000"/>
                  </a:schemeClr>
                </a:solidFill>
              </a:defRPr>
            </a:lvl4pPr>
            <a:lvl5pPr marL="8641080" indent="0" algn="ctr">
              <a:buNone/>
              <a:defRPr>
                <a:solidFill>
                  <a:schemeClr val="tx1">
                    <a:tint val="75000"/>
                  </a:schemeClr>
                </a:solidFill>
              </a:defRPr>
            </a:lvl5pPr>
            <a:lvl6pPr marL="10801350" indent="0" algn="ctr">
              <a:buNone/>
              <a:defRPr>
                <a:solidFill>
                  <a:schemeClr val="tx1">
                    <a:tint val="75000"/>
                  </a:schemeClr>
                </a:solidFill>
              </a:defRPr>
            </a:lvl6pPr>
            <a:lvl7pPr marL="12961620" indent="0" algn="ctr">
              <a:buNone/>
              <a:defRPr>
                <a:solidFill>
                  <a:schemeClr val="tx1">
                    <a:tint val="75000"/>
                  </a:schemeClr>
                </a:solidFill>
              </a:defRPr>
            </a:lvl7pPr>
            <a:lvl8pPr marL="15121890" indent="0" algn="ctr">
              <a:buNone/>
              <a:defRPr>
                <a:solidFill>
                  <a:schemeClr val="tx1">
                    <a:tint val="75000"/>
                  </a:schemeClr>
                </a:solidFill>
              </a:defRPr>
            </a:lvl8pPr>
            <a:lvl9pPr marL="1728216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919A764D-4FA4-43B6-9F2C-0B46B79C5763}" type="datetimeFigureOut">
              <a:rPr lang="en-GB" altLang="en-US"/>
              <a:pPr>
                <a:defRPr/>
              </a:pPr>
              <a:t>14/06/2022</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6AC246AC-EE5F-4AE3-97DB-AAD84F4EF569}" type="slidenum">
              <a:rPr lang="en-GB" altLang="en-US"/>
              <a:pPr/>
              <a:t>‹#›</a:t>
            </a:fld>
            <a:endParaRPr lang="en-GB" altLang="en-US"/>
          </a:p>
        </p:txBody>
      </p:sp>
    </p:spTree>
    <p:extLst>
      <p:ext uri="{BB962C8B-B14F-4D97-AF65-F5344CB8AC3E}">
        <p14:creationId xmlns:p14="http://schemas.microsoft.com/office/powerpoint/2010/main" val="2336239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5DC95BBA-D49E-4E96-8ED4-2600D508FBDF}" type="datetimeFigureOut">
              <a:rPr lang="en-GB" altLang="en-US"/>
              <a:pPr>
                <a:defRPr/>
              </a:pPr>
              <a:t>14/06/2022</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B7A55A54-51FF-4F19-A7DD-93CD91BD7E36}" type="slidenum">
              <a:rPr lang="en-GB" altLang="en-US"/>
              <a:pPr/>
              <a:t>‹#›</a:t>
            </a:fld>
            <a:endParaRPr lang="en-GB" altLang="en-US"/>
          </a:p>
        </p:txBody>
      </p:sp>
    </p:spTree>
    <p:extLst>
      <p:ext uri="{BB962C8B-B14F-4D97-AF65-F5344CB8AC3E}">
        <p14:creationId xmlns:p14="http://schemas.microsoft.com/office/powerpoint/2010/main" val="3165430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492936" y="1730222"/>
            <a:ext cx="7290911" cy="3686460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620203" y="1730222"/>
            <a:ext cx="21332666" cy="368646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8466DBF5-9B29-42CE-A24D-D2EDCD1CA89E}" type="datetimeFigureOut">
              <a:rPr lang="en-GB" altLang="en-US"/>
              <a:pPr>
                <a:defRPr/>
              </a:pPr>
              <a:t>14/06/2022</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6F7382B5-8495-4F5C-8347-B22B808EDCCB}" type="slidenum">
              <a:rPr lang="en-GB" altLang="en-US"/>
              <a:pPr/>
              <a:t>‹#›</a:t>
            </a:fld>
            <a:endParaRPr lang="en-GB" altLang="en-US"/>
          </a:p>
        </p:txBody>
      </p:sp>
    </p:spTree>
    <p:extLst>
      <p:ext uri="{BB962C8B-B14F-4D97-AF65-F5344CB8AC3E}">
        <p14:creationId xmlns:p14="http://schemas.microsoft.com/office/powerpoint/2010/main" val="645304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C5FE125B-DFD7-4763-8A1B-C632BC52834E}" type="datetimeFigureOut">
              <a:rPr lang="en-GB" altLang="en-US"/>
              <a:pPr>
                <a:defRPr/>
              </a:pPr>
              <a:t>14/06/2022</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0F14E376-110D-4CE3-A9FD-34AE5081DA0C}" type="slidenum">
              <a:rPr lang="en-GB" altLang="en-US"/>
              <a:pPr/>
              <a:t>‹#›</a:t>
            </a:fld>
            <a:endParaRPr lang="en-GB" altLang="en-US"/>
          </a:p>
        </p:txBody>
      </p:sp>
    </p:spTree>
    <p:extLst>
      <p:ext uri="{BB962C8B-B14F-4D97-AF65-F5344CB8AC3E}">
        <p14:creationId xmlns:p14="http://schemas.microsoft.com/office/powerpoint/2010/main" val="140256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59696" y="27763473"/>
            <a:ext cx="27543443" cy="8581073"/>
          </a:xfrm>
        </p:spPr>
        <p:txBody>
          <a:bodyPr anchor="t"/>
          <a:lstStyle>
            <a:lvl1pPr algn="l">
              <a:defRPr sz="18900" b="1" cap="all"/>
            </a:lvl1pPr>
          </a:lstStyle>
          <a:p>
            <a:r>
              <a:rPr lang="en-US"/>
              <a:t>Click to edit Master title style</a:t>
            </a:r>
            <a:endParaRPr lang="en-GB"/>
          </a:p>
        </p:txBody>
      </p:sp>
      <p:sp>
        <p:nvSpPr>
          <p:cNvPr id="3" name="Text Placeholder 2"/>
          <p:cNvSpPr>
            <a:spLocks noGrp="1"/>
          </p:cNvSpPr>
          <p:nvPr>
            <p:ph type="body" idx="1"/>
          </p:nvPr>
        </p:nvSpPr>
        <p:spPr>
          <a:xfrm>
            <a:off x="2559696" y="18312295"/>
            <a:ext cx="27543443" cy="9451178"/>
          </a:xfrm>
        </p:spPr>
        <p:txBody>
          <a:bodyPr anchor="b"/>
          <a:lstStyle>
            <a:lvl1pPr marL="0" indent="0">
              <a:buNone/>
              <a:defRPr sz="9500">
                <a:solidFill>
                  <a:schemeClr val="tx1">
                    <a:tint val="75000"/>
                  </a:schemeClr>
                </a:solidFill>
              </a:defRPr>
            </a:lvl1pPr>
            <a:lvl2pPr marL="2160270" indent="0">
              <a:buNone/>
              <a:defRPr sz="8500">
                <a:solidFill>
                  <a:schemeClr val="tx1">
                    <a:tint val="75000"/>
                  </a:schemeClr>
                </a:solidFill>
              </a:defRPr>
            </a:lvl2pPr>
            <a:lvl3pPr marL="4320540" indent="0">
              <a:buNone/>
              <a:defRPr sz="7600">
                <a:solidFill>
                  <a:schemeClr val="tx1">
                    <a:tint val="75000"/>
                  </a:schemeClr>
                </a:solidFill>
              </a:defRPr>
            </a:lvl3pPr>
            <a:lvl4pPr marL="6480810" indent="0">
              <a:buNone/>
              <a:defRPr sz="6600">
                <a:solidFill>
                  <a:schemeClr val="tx1">
                    <a:tint val="75000"/>
                  </a:schemeClr>
                </a:solidFill>
              </a:defRPr>
            </a:lvl4pPr>
            <a:lvl5pPr marL="8641080" indent="0">
              <a:buNone/>
              <a:defRPr sz="6600">
                <a:solidFill>
                  <a:schemeClr val="tx1">
                    <a:tint val="75000"/>
                  </a:schemeClr>
                </a:solidFill>
              </a:defRPr>
            </a:lvl5pPr>
            <a:lvl6pPr marL="10801350" indent="0">
              <a:buNone/>
              <a:defRPr sz="6600">
                <a:solidFill>
                  <a:schemeClr val="tx1">
                    <a:tint val="75000"/>
                  </a:schemeClr>
                </a:solidFill>
              </a:defRPr>
            </a:lvl6pPr>
            <a:lvl7pPr marL="12961620" indent="0">
              <a:buNone/>
              <a:defRPr sz="6600">
                <a:solidFill>
                  <a:schemeClr val="tx1">
                    <a:tint val="75000"/>
                  </a:schemeClr>
                </a:solidFill>
              </a:defRPr>
            </a:lvl7pPr>
            <a:lvl8pPr marL="15121890" indent="0">
              <a:buNone/>
              <a:defRPr sz="6600">
                <a:solidFill>
                  <a:schemeClr val="tx1">
                    <a:tint val="75000"/>
                  </a:schemeClr>
                </a:solidFill>
              </a:defRPr>
            </a:lvl8pPr>
            <a:lvl9pPr marL="17282160" indent="0">
              <a:buNone/>
              <a:defRPr sz="6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EAB562D-67B9-45DA-AF6F-473CD7B2F686}" type="datetimeFigureOut">
              <a:rPr lang="en-GB" altLang="en-US"/>
              <a:pPr>
                <a:defRPr/>
              </a:pPr>
              <a:t>14/06/2022</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9C0490C0-9AF7-4748-9C5A-6B6F6B2D97F0}" type="slidenum">
              <a:rPr lang="en-GB" altLang="en-US"/>
              <a:pPr/>
              <a:t>‹#›</a:t>
            </a:fld>
            <a:endParaRPr lang="en-GB" altLang="en-US"/>
          </a:p>
        </p:txBody>
      </p:sp>
    </p:spTree>
    <p:extLst>
      <p:ext uri="{BB962C8B-B14F-4D97-AF65-F5344CB8AC3E}">
        <p14:creationId xmlns:p14="http://schemas.microsoft.com/office/powerpoint/2010/main" val="30338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620202" y="10081263"/>
            <a:ext cx="14311789" cy="28513567"/>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6472059" y="10081263"/>
            <a:ext cx="14311789" cy="28513567"/>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C36330FC-3C37-4804-8127-8D2EACCEFAE2}" type="datetimeFigureOut">
              <a:rPr lang="en-GB" altLang="en-US"/>
              <a:pPr>
                <a:defRPr/>
              </a:pPr>
              <a:t>14/06/2022</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A74D67EF-4221-4F12-B28F-E3C34946D7C2}" type="slidenum">
              <a:rPr lang="en-GB" altLang="en-US"/>
              <a:pPr/>
              <a:t>‹#›</a:t>
            </a:fld>
            <a:endParaRPr lang="en-GB" altLang="en-US"/>
          </a:p>
        </p:txBody>
      </p:sp>
    </p:spTree>
    <p:extLst>
      <p:ext uri="{BB962C8B-B14F-4D97-AF65-F5344CB8AC3E}">
        <p14:creationId xmlns:p14="http://schemas.microsoft.com/office/powerpoint/2010/main" val="2378050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620203" y="9671212"/>
            <a:ext cx="14317416" cy="4030501"/>
          </a:xfrm>
        </p:spPr>
        <p:txBody>
          <a:bodyPr anchor="b"/>
          <a:lstStyle>
            <a:lvl1pPr marL="0" indent="0">
              <a:buNone/>
              <a:defRPr sz="11300" b="1"/>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en-US"/>
              <a:t>Click to edit Master text styles</a:t>
            </a:r>
          </a:p>
        </p:txBody>
      </p:sp>
      <p:sp>
        <p:nvSpPr>
          <p:cNvPr id="4" name="Content Placeholder 3"/>
          <p:cNvSpPr>
            <a:spLocks noGrp="1"/>
          </p:cNvSpPr>
          <p:nvPr>
            <p:ph sz="half" idx="2"/>
          </p:nvPr>
        </p:nvSpPr>
        <p:spPr>
          <a:xfrm>
            <a:off x="1620203" y="13701713"/>
            <a:ext cx="14317416" cy="24893114"/>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6460809" y="9671212"/>
            <a:ext cx="14323040" cy="4030501"/>
          </a:xfrm>
        </p:spPr>
        <p:txBody>
          <a:bodyPr anchor="b"/>
          <a:lstStyle>
            <a:lvl1pPr marL="0" indent="0">
              <a:buNone/>
              <a:defRPr sz="11300" b="1"/>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en-US"/>
              <a:t>Click to edit Master text styles</a:t>
            </a:r>
          </a:p>
        </p:txBody>
      </p:sp>
      <p:sp>
        <p:nvSpPr>
          <p:cNvPr id="6" name="Content Placeholder 5"/>
          <p:cNvSpPr>
            <a:spLocks noGrp="1"/>
          </p:cNvSpPr>
          <p:nvPr>
            <p:ph sz="quarter" idx="4"/>
          </p:nvPr>
        </p:nvSpPr>
        <p:spPr>
          <a:xfrm>
            <a:off x="16460809" y="13701713"/>
            <a:ext cx="14323040" cy="24893114"/>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ED1316BE-4DCE-4D76-B751-B4C6415EE9D4}" type="datetimeFigureOut">
              <a:rPr lang="en-GB" altLang="en-US"/>
              <a:pPr>
                <a:defRPr/>
              </a:pPr>
              <a:t>14/06/2022</a:t>
            </a:fld>
            <a:endParaRPr lang="en-GB" altLang="en-US"/>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3B5CC3BE-DE07-4619-9A40-7B51E256EB37}" type="slidenum">
              <a:rPr lang="en-GB" altLang="en-US"/>
              <a:pPr/>
              <a:t>‹#›</a:t>
            </a:fld>
            <a:endParaRPr lang="en-GB" altLang="en-US"/>
          </a:p>
        </p:txBody>
      </p:sp>
    </p:spTree>
    <p:extLst>
      <p:ext uri="{BB962C8B-B14F-4D97-AF65-F5344CB8AC3E}">
        <p14:creationId xmlns:p14="http://schemas.microsoft.com/office/powerpoint/2010/main" val="850441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06E3BD78-2AD8-4AC5-82DA-E860156766A6}" type="datetimeFigureOut">
              <a:rPr lang="en-GB" altLang="en-US"/>
              <a:pPr>
                <a:defRPr/>
              </a:pPr>
              <a:t>14/06/2022</a:t>
            </a:fld>
            <a:endParaRPr lang="en-GB" altLang="en-US"/>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34C4F086-9B21-42CF-B73C-3BAC8DF40703}" type="slidenum">
              <a:rPr lang="en-GB" altLang="en-US"/>
              <a:pPr/>
              <a:t>‹#›</a:t>
            </a:fld>
            <a:endParaRPr lang="en-GB" altLang="en-US"/>
          </a:p>
        </p:txBody>
      </p:sp>
    </p:spTree>
    <p:extLst>
      <p:ext uri="{BB962C8B-B14F-4D97-AF65-F5344CB8AC3E}">
        <p14:creationId xmlns:p14="http://schemas.microsoft.com/office/powerpoint/2010/main" val="2195326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4AD5B54-16B1-46E2-9201-CFF7E6934C1F}" type="datetimeFigureOut">
              <a:rPr lang="en-GB" altLang="en-US"/>
              <a:pPr>
                <a:defRPr/>
              </a:pPr>
              <a:t>14/06/2022</a:t>
            </a:fld>
            <a:endParaRPr lang="en-GB" altLang="en-US"/>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903A496C-EC67-4938-AB9D-A1B899E46F7C}" type="slidenum">
              <a:rPr lang="en-GB" altLang="en-US"/>
              <a:pPr/>
              <a:t>‹#›</a:t>
            </a:fld>
            <a:endParaRPr lang="en-GB" altLang="en-US"/>
          </a:p>
        </p:txBody>
      </p:sp>
    </p:spTree>
    <p:extLst>
      <p:ext uri="{BB962C8B-B14F-4D97-AF65-F5344CB8AC3E}">
        <p14:creationId xmlns:p14="http://schemas.microsoft.com/office/powerpoint/2010/main" val="3650375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20204" y="1720215"/>
            <a:ext cx="10660709" cy="7320915"/>
          </a:xfrm>
        </p:spPr>
        <p:txBody>
          <a:bodyPr anchor="b"/>
          <a:lstStyle>
            <a:lvl1pPr algn="l">
              <a:defRPr sz="9500" b="1"/>
            </a:lvl1pPr>
          </a:lstStyle>
          <a:p>
            <a:r>
              <a:rPr lang="en-US"/>
              <a:t>Click to edit Master title style</a:t>
            </a:r>
            <a:endParaRPr lang="en-GB"/>
          </a:p>
        </p:txBody>
      </p:sp>
      <p:sp>
        <p:nvSpPr>
          <p:cNvPr id="3" name="Content Placeholder 2"/>
          <p:cNvSpPr>
            <a:spLocks noGrp="1"/>
          </p:cNvSpPr>
          <p:nvPr>
            <p:ph idx="1"/>
          </p:nvPr>
        </p:nvSpPr>
        <p:spPr>
          <a:xfrm>
            <a:off x="12669083" y="1720218"/>
            <a:ext cx="18114764" cy="36874612"/>
          </a:xfrm>
        </p:spPr>
        <p:txBody>
          <a:bodyPr/>
          <a:lstStyle>
            <a:lvl1pPr>
              <a:defRPr sz="15100"/>
            </a:lvl1pPr>
            <a:lvl2pPr>
              <a:defRPr sz="13200"/>
            </a:lvl2pPr>
            <a:lvl3pPr>
              <a:defRPr sz="11300"/>
            </a:lvl3pPr>
            <a:lvl4pPr>
              <a:defRPr sz="9500"/>
            </a:lvl4pPr>
            <a:lvl5pPr>
              <a:defRPr sz="9500"/>
            </a:lvl5pPr>
            <a:lvl6pPr>
              <a:defRPr sz="9500"/>
            </a:lvl6pPr>
            <a:lvl7pPr>
              <a:defRPr sz="9500"/>
            </a:lvl7pPr>
            <a:lvl8pPr>
              <a:defRPr sz="9500"/>
            </a:lvl8pPr>
            <a:lvl9pPr>
              <a:defRPr sz="9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620204" y="9041133"/>
            <a:ext cx="10660709" cy="29553697"/>
          </a:xfrm>
        </p:spPr>
        <p:txBody>
          <a:bodyPr/>
          <a:lstStyle>
            <a:lvl1pPr marL="0" indent="0">
              <a:buNone/>
              <a:defRPr sz="66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81A1721-1A7F-47E6-8525-6F79415497CD}" type="datetimeFigureOut">
              <a:rPr lang="en-GB" altLang="en-US"/>
              <a:pPr>
                <a:defRPr/>
              </a:pPr>
              <a:t>14/06/2022</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EB6F107F-5ACF-4FD4-80FE-2CB6E4239195}" type="slidenum">
              <a:rPr lang="en-GB" altLang="en-US"/>
              <a:pPr/>
              <a:t>‹#›</a:t>
            </a:fld>
            <a:endParaRPr lang="en-GB" altLang="en-US"/>
          </a:p>
        </p:txBody>
      </p:sp>
    </p:spTree>
    <p:extLst>
      <p:ext uri="{BB962C8B-B14F-4D97-AF65-F5344CB8AC3E}">
        <p14:creationId xmlns:p14="http://schemas.microsoft.com/office/powerpoint/2010/main" val="2902595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51421" y="30243780"/>
            <a:ext cx="19442430" cy="3570449"/>
          </a:xfrm>
        </p:spPr>
        <p:txBody>
          <a:bodyPr anchor="b"/>
          <a:lstStyle>
            <a:lvl1pPr algn="l">
              <a:defRPr sz="9500" b="1"/>
            </a:lvl1pPr>
          </a:lstStyle>
          <a:p>
            <a:r>
              <a:rPr lang="en-US"/>
              <a:t>Click to edit Master title style</a:t>
            </a:r>
            <a:endParaRPr lang="en-GB"/>
          </a:p>
        </p:txBody>
      </p:sp>
      <p:sp>
        <p:nvSpPr>
          <p:cNvPr id="3" name="Picture Placeholder 2"/>
          <p:cNvSpPr>
            <a:spLocks noGrp="1"/>
          </p:cNvSpPr>
          <p:nvPr>
            <p:ph type="pic" idx="1"/>
          </p:nvPr>
        </p:nvSpPr>
        <p:spPr>
          <a:xfrm>
            <a:off x="6351421" y="3860482"/>
            <a:ext cx="19442430" cy="25923240"/>
          </a:xfrm>
        </p:spPr>
        <p:txBody>
          <a:bodyPr rtlCol="0">
            <a:normAutofit/>
          </a:bodyPr>
          <a:lstStyle>
            <a:lvl1pPr marL="0" indent="0">
              <a:buNone/>
              <a:defRPr sz="15100"/>
            </a:lvl1pPr>
            <a:lvl2pPr marL="2160270" indent="0">
              <a:buNone/>
              <a:defRPr sz="13200"/>
            </a:lvl2pPr>
            <a:lvl3pPr marL="4320540" indent="0">
              <a:buNone/>
              <a:defRPr sz="11300"/>
            </a:lvl3pPr>
            <a:lvl4pPr marL="6480810" indent="0">
              <a:buNone/>
              <a:defRPr sz="9500"/>
            </a:lvl4pPr>
            <a:lvl5pPr marL="8641080" indent="0">
              <a:buNone/>
              <a:defRPr sz="9500"/>
            </a:lvl5pPr>
            <a:lvl6pPr marL="10801350" indent="0">
              <a:buNone/>
              <a:defRPr sz="9500"/>
            </a:lvl6pPr>
            <a:lvl7pPr marL="12961620" indent="0">
              <a:buNone/>
              <a:defRPr sz="9500"/>
            </a:lvl7pPr>
            <a:lvl8pPr marL="15121890" indent="0">
              <a:buNone/>
              <a:defRPr sz="9500"/>
            </a:lvl8pPr>
            <a:lvl9pPr marL="17282160" indent="0">
              <a:buNone/>
              <a:defRPr sz="9500"/>
            </a:lvl9pPr>
          </a:lstStyle>
          <a:p>
            <a:pPr lvl="0"/>
            <a:endParaRPr lang="en-GB" noProof="0"/>
          </a:p>
        </p:txBody>
      </p:sp>
      <p:sp>
        <p:nvSpPr>
          <p:cNvPr id="4" name="Text Placeholder 3"/>
          <p:cNvSpPr>
            <a:spLocks noGrp="1"/>
          </p:cNvSpPr>
          <p:nvPr>
            <p:ph type="body" sz="half" idx="2"/>
          </p:nvPr>
        </p:nvSpPr>
        <p:spPr>
          <a:xfrm>
            <a:off x="6351421" y="33814229"/>
            <a:ext cx="19442430" cy="5070631"/>
          </a:xfrm>
        </p:spPr>
        <p:txBody>
          <a:bodyPr/>
          <a:lstStyle>
            <a:lvl1pPr marL="0" indent="0">
              <a:buNone/>
              <a:defRPr sz="66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68F72DE-EB22-43DD-9177-3FF9ED0B3C69}" type="datetimeFigureOut">
              <a:rPr lang="en-GB" altLang="en-US"/>
              <a:pPr>
                <a:defRPr/>
              </a:pPr>
              <a:t>14/06/2022</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4552893F-3A21-4566-A4D7-4DDFFADBCD1B}" type="slidenum">
              <a:rPr lang="en-GB" altLang="en-US"/>
              <a:pPr/>
              <a:t>‹#›</a:t>
            </a:fld>
            <a:endParaRPr lang="en-GB" altLang="en-US"/>
          </a:p>
        </p:txBody>
      </p:sp>
    </p:spTree>
    <p:extLst>
      <p:ext uri="{BB962C8B-B14F-4D97-AF65-F5344CB8AC3E}">
        <p14:creationId xmlns:p14="http://schemas.microsoft.com/office/powerpoint/2010/main" val="1285863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BEEF4"/>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620838" y="1730375"/>
            <a:ext cx="29162375" cy="720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2054" tIns="216027" rIns="432054" bIns="216027"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1620838" y="10080625"/>
            <a:ext cx="29162375" cy="285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2054" tIns="216027" rIns="432054" bIns="21602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1620838" y="40044688"/>
            <a:ext cx="7559675" cy="2300287"/>
          </a:xfrm>
          <a:prstGeom prst="rect">
            <a:avLst/>
          </a:prstGeom>
        </p:spPr>
        <p:txBody>
          <a:bodyPr vert="horz" wrap="square" lIns="432054" tIns="216027" rIns="432054" bIns="216027" numCol="1" anchor="ctr" anchorCtr="0" compatLnSpc="1">
            <a:prstTxWarp prst="textNoShape">
              <a:avLst/>
            </a:prstTxWarp>
          </a:bodyPr>
          <a:lstStyle>
            <a:lvl1pPr eaLnBrk="1" hangingPunct="1">
              <a:defRPr sz="5700">
                <a:solidFill>
                  <a:srgbClr val="898989"/>
                </a:solidFill>
                <a:latin typeface="Calibri" panose="020F0502020204030204" pitchFamily="34" charset="0"/>
              </a:defRPr>
            </a:lvl1pPr>
          </a:lstStyle>
          <a:p>
            <a:pPr>
              <a:defRPr/>
            </a:pPr>
            <a:fld id="{E63B3B48-648D-4A5F-A7F6-3664B9454514}" type="datetimeFigureOut">
              <a:rPr lang="en-GB" altLang="en-US"/>
              <a:pPr>
                <a:defRPr/>
              </a:pPr>
              <a:t>14/06/2022</a:t>
            </a:fld>
            <a:endParaRPr lang="en-GB" altLang="en-US"/>
          </a:p>
        </p:txBody>
      </p:sp>
      <p:sp>
        <p:nvSpPr>
          <p:cNvPr id="5" name="Footer Placeholder 4"/>
          <p:cNvSpPr>
            <a:spLocks noGrp="1"/>
          </p:cNvSpPr>
          <p:nvPr>
            <p:ph type="ftr" sz="quarter" idx="3"/>
          </p:nvPr>
        </p:nvSpPr>
        <p:spPr>
          <a:xfrm>
            <a:off x="11071225" y="40044688"/>
            <a:ext cx="10261600" cy="2300287"/>
          </a:xfrm>
          <a:prstGeom prst="rect">
            <a:avLst/>
          </a:prstGeom>
        </p:spPr>
        <p:txBody>
          <a:bodyPr vert="horz" lIns="432054" tIns="216027" rIns="432054" bIns="216027" rtlCol="0" anchor="ctr"/>
          <a:lstStyle>
            <a:lvl1pPr algn="ctr" defTabSz="4320540" eaLnBrk="1" fontAlgn="auto" hangingPunct="1">
              <a:spcBef>
                <a:spcPts val="0"/>
              </a:spcBef>
              <a:spcAft>
                <a:spcPts val="0"/>
              </a:spcAft>
              <a:defRPr sz="5700">
                <a:solidFill>
                  <a:schemeClr val="tx1">
                    <a:tint val="75000"/>
                  </a:scheme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23223538" y="40044688"/>
            <a:ext cx="7559675" cy="2300287"/>
          </a:xfrm>
          <a:prstGeom prst="rect">
            <a:avLst/>
          </a:prstGeom>
        </p:spPr>
        <p:txBody>
          <a:bodyPr vert="horz" wrap="square" lIns="432054" tIns="216027" rIns="432054" bIns="216027" numCol="1" anchor="ctr" anchorCtr="0" compatLnSpc="1">
            <a:prstTxWarp prst="textNoShape">
              <a:avLst/>
            </a:prstTxWarp>
          </a:bodyPr>
          <a:lstStyle>
            <a:lvl1pPr algn="r" eaLnBrk="1" hangingPunct="1">
              <a:defRPr sz="5700">
                <a:solidFill>
                  <a:srgbClr val="898989"/>
                </a:solidFill>
                <a:latin typeface="Calibri" pitchFamily="34" charset="0"/>
              </a:defRPr>
            </a:lvl1pPr>
          </a:lstStyle>
          <a:p>
            <a:fld id="{C0E17DD1-FBDC-4A92-AA73-D8325BA13B7E}"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19588" rtl="0" eaLnBrk="0" fontAlgn="base" hangingPunct="0">
        <a:spcBef>
          <a:spcPct val="0"/>
        </a:spcBef>
        <a:spcAft>
          <a:spcPct val="0"/>
        </a:spcAft>
        <a:defRPr sz="20800" kern="1200">
          <a:solidFill>
            <a:schemeClr val="tx1"/>
          </a:solidFill>
          <a:latin typeface="+mj-lt"/>
          <a:ea typeface="MS PGothic" panose="020B0600070205080204" pitchFamily="34" charset="-128"/>
          <a:cs typeface="+mj-cs"/>
        </a:defRPr>
      </a:lvl1pPr>
      <a:lvl2pPr algn="ctr" defTabSz="4319588" rtl="0" eaLnBrk="0" fontAlgn="base" hangingPunct="0">
        <a:spcBef>
          <a:spcPct val="0"/>
        </a:spcBef>
        <a:spcAft>
          <a:spcPct val="0"/>
        </a:spcAft>
        <a:defRPr sz="20800">
          <a:solidFill>
            <a:schemeClr val="tx1"/>
          </a:solidFill>
          <a:latin typeface="Calibri" pitchFamily="34" charset="0"/>
          <a:ea typeface="MS PGothic" panose="020B0600070205080204" pitchFamily="34" charset="-128"/>
        </a:defRPr>
      </a:lvl2pPr>
      <a:lvl3pPr algn="ctr" defTabSz="4319588" rtl="0" eaLnBrk="0" fontAlgn="base" hangingPunct="0">
        <a:spcBef>
          <a:spcPct val="0"/>
        </a:spcBef>
        <a:spcAft>
          <a:spcPct val="0"/>
        </a:spcAft>
        <a:defRPr sz="20800">
          <a:solidFill>
            <a:schemeClr val="tx1"/>
          </a:solidFill>
          <a:latin typeface="Calibri" pitchFamily="34" charset="0"/>
          <a:ea typeface="MS PGothic" panose="020B0600070205080204" pitchFamily="34" charset="-128"/>
        </a:defRPr>
      </a:lvl3pPr>
      <a:lvl4pPr algn="ctr" defTabSz="4319588" rtl="0" eaLnBrk="0" fontAlgn="base" hangingPunct="0">
        <a:spcBef>
          <a:spcPct val="0"/>
        </a:spcBef>
        <a:spcAft>
          <a:spcPct val="0"/>
        </a:spcAft>
        <a:defRPr sz="20800">
          <a:solidFill>
            <a:schemeClr val="tx1"/>
          </a:solidFill>
          <a:latin typeface="Calibri" pitchFamily="34" charset="0"/>
          <a:ea typeface="MS PGothic" panose="020B0600070205080204" pitchFamily="34" charset="-128"/>
        </a:defRPr>
      </a:lvl4pPr>
      <a:lvl5pPr algn="ctr" defTabSz="4319588" rtl="0" eaLnBrk="0" fontAlgn="base" hangingPunct="0">
        <a:spcBef>
          <a:spcPct val="0"/>
        </a:spcBef>
        <a:spcAft>
          <a:spcPct val="0"/>
        </a:spcAft>
        <a:defRPr sz="20800">
          <a:solidFill>
            <a:schemeClr val="tx1"/>
          </a:solidFill>
          <a:latin typeface="Calibri" pitchFamily="34" charset="0"/>
          <a:ea typeface="MS PGothic" panose="020B0600070205080204" pitchFamily="34" charset="-128"/>
        </a:defRPr>
      </a:lvl5pPr>
      <a:lvl6pPr marL="457200" algn="ctr" defTabSz="4319588" rtl="0" fontAlgn="base">
        <a:spcBef>
          <a:spcPct val="0"/>
        </a:spcBef>
        <a:spcAft>
          <a:spcPct val="0"/>
        </a:spcAft>
        <a:defRPr sz="20800">
          <a:solidFill>
            <a:schemeClr val="tx1"/>
          </a:solidFill>
          <a:latin typeface="Calibri" pitchFamily="34" charset="0"/>
        </a:defRPr>
      </a:lvl6pPr>
      <a:lvl7pPr marL="914400" algn="ctr" defTabSz="4319588" rtl="0" fontAlgn="base">
        <a:spcBef>
          <a:spcPct val="0"/>
        </a:spcBef>
        <a:spcAft>
          <a:spcPct val="0"/>
        </a:spcAft>
        <a:defRPr sz="20800">
          <a:solidFill>
            <a:schemeClr val="tx1"/>
          </a:solidFill>
          <a:latin typeface="Calibri" pitchFamily="34" charset="0"/>
        </a:defRPr>
      </a:lvl7pPr>
      <a:lvl8pPr marL="1371600" algn="ctr" defTabSz="4319588" rtl="0" fontAlgn="base">
        <a:spcBef>
          <a:spcPct val="0"/>
        </a:spcBef>
        <a:spcAft>
          <a:spcPct val="0"/>
        </a:spcAft>
        <a:defRPr sz="20800">
          <a:solidFill>
            <a:schemeClr val="tx1"/>
          </a:solidFill>
          <a:latin typeface="Calibri" pitchFamily="34" charset="0"/>
        </a:defRPr>
      </a:lvl8pPr>
      <a:lvl9pPr marL="1828800" algn="ctr" defTabSz="4319588" rtl="0" fontAlgn="base">
        <a:spcBef>
          <a:spcPct val="0"/>
        </a:spcBef>
        <a:spcAft>
          <a:spcPct val="0"/>
        </a:spcAft>
        <a:defRPr sz="20800">
          <a:solidFill>
            <a:schemeClr val="tx1"/>
          </a:solidFill>
          <a:latin typeface="Calibri" pitchFamily="34" charset="0"/>
        </a:defRPr>
      </a:lvl9pPr>
    </p:titleStyle>
    <p:bodyStyle>
      <a:lvl1pPr marL="1619250" indent="-1619250" algn="l" defTabSz="4319588" rtl="0" eaLnBrk="0" fontAlgn="base" hangingPunct="0">
        <a:spcBef>
          <a:spcPct val="20000"/>
        </a:spcBef>
        <a:spcAft>
          <a:spcPct val="0"/>
        </a:spcAft>
        <a:buFont typeface="Arial" charset="0"/>
        <a:buChar char="•"/>
        <a:defRPr sz="15100" kern="1200">
          <a:solidFill>
            <a:schemeClr val="tx1"/>
          </a:solidFill>
          <a:latin typeface="+mn-lt"/>
          <a:ea typeface="MS PGothic" panose="020B0600070205080204" pitchFamily="34" charset="-128"/>
          <a:cs typeface="+mn-cs"/>
        </a:defRPr>
      </a:lvl1pPr>
      <a:lvl2pPr marL="3509963" indent="-1349375" algn="l" defTabSz="4319588" rtl="0" eaLnBrk="0" fontAlgn="base" hangingPunct="0">
        <a:spcBef>
          <a:spcPct val="20000"/>
        </a:spcBef>
        <a:spcAft>
          <a:spcPct val="0"/>
        </a:spcAft>
        <a:buFont typeface="Arial" charset="0"/>
        <a:buChar char="–"/>
        <a:defRPr sz="13200" kern="1200">
          <a:solidFill>
            <a:schemeClr val="tx1"/>
          </a:solidFill>
          <a:latin typeface="+mn-lt"/>
          <a:ea typeface="MS PGothic" panose="020B0600070205080204" pitchFamily="34" charset="-128"/>
          <a:cs typeface="+mn-cs"/>
        </a:defRPr>
      </a:lvl2pPr>
      <a:lvl3pPr marL="5400675" indent="-1079500" algn="l" defTabSz="4319588" rtl="0" eaLnBrk="0" fontAlgn="base" hangingPunct="0">
        <a:spcBef>
          <a:spcPct val="20000"/>
        </a:spcBef>
        <a:spcAft>
          <a:spcPct val="0"/>
        </a:spcAft>
        <a:buFont typeface="Arial" charset="0"/>
        <a:buChar char="•"/>
        <a:defRPr sz="11300" kern="1200">
          <a:solidFill>
            <a:schemeClr val="tx1"/>
          </a:solidFill>
          <a:latin typeface="+mn-lt"/>
          <a:ea typeface="MS PGothic" panose="020B0600070205080204" pitchFamily="34" charset="-128"/>
          <a:cs typeface="+mn-cs"/>
        </a:defRPr>
      </a:lvl3pPr>
      <a:lvl4pPr marL="7559675" indent="-1079500" algn="l" defTabSz="4319588" rtl="0" eaLnBrk="0" fontAlgn="base" hangingPunct="0">
        <a:spcBef>
          <a:spcPct val="20000"/>
        </a:spcBef>
        <a:spcAft>
          <a:spcPct val="0"/>
        </a:spcAft>
        <a:buFont typeface="Arial" charset="0"/>
        <a:buChar char="–"/>
        <a:defRPr sz="9500" kern="1200">
          <a:solidFill>
            <a:schemeClr val="tx1"/>
          </a:solidFill>
          <a:latin typeface="+mn-lt"/>
          <a:ea typeface="MS PGothic" panose="020B0600070205080204" pitchFamily="34" charset="-128"/>
          <a:cs typeface="+mn-cs"/>
        </a:defRPr>
      </a:lvl4pPr>
      <a:lvl5pPr marL="9720263" indent="-1079500" algn="l" defTabSz="4319588" rtl="0" eaLnBrk="0" fontAlgn="base" hangingPunct="0">
        <a:spcBef>
          <a:spcPct val="20000"/>
        </a:spcBef>
        <a:spcAft>
          <a:spcPct val="0"/>
        </a:spcAft>
        <a:buFont typeface="Arial" charset="0"/>
        <a:buChar char="»"/>
        <a:defRPr sz="9500" kern="1200">
          <a:solidFill>
            <a:schemeClr val="tx1"/>
          </a:solidFill>
          <a:latin typeface="+mn-lt"/>
          <a:ea typeface="MS PGothic" panose="020B0600070205080204" pitchFamily="34" charset="-128"/>
          <a:cs typeface="+mn-cs"/>
        </a:defRPr>
      </a:lvl5pPr>
      <a:lvl6pPr marL="1188148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404175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20202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36229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en-US"/>
      </a:defPPr>
      <a:lvl1pPr marL="0" algn="l" defTabSz="4320540" rtl="0" eaLnBrk="1" latinLnBrk="0" hangingPunct="1">
        <a:defRPr sz="8500" kern="1200">
          <a:solidFill>
            <a:schemeClr val="tx1"/>
          </a:solidFill>
          <a:latin typeface="+mn-lt"/>
          <a:ea typeface="+mn-ea"/>
          <a:cs typeface="+mn-cs"/>
        </a:defRPr>
      </a:lvl1pPr>
      <a:lvl2pPr marL="2160270" algn="l" defTabSz="4320540" rtl="0" eaLnBrk="1" latinLnBrk="0" hangingPunct="1">
        <a:defRPr sz="8500" kern="1200">
          <a:solidFill>
            <a:schemeClr val="tx1"/>
          </a:solidFill>
          <a:latin typeface="+mn-lt"/>
          <a:ea typeface="+mn-ea"/>
          <a:cs typeface="+mn-cs"/>
        </a:defRPr>
      </a:lvl2pPr>
      <a:lvl3pPr marL="4320540" algn="l" defTabSz="4320540" rtl="0" eaLnBrk="1" latinLnBrk="0" hangingPunct="1">
        <a:defRPr sz="8500" kern="1200">
          <a:solidFill>
            <a:schemeClr val="tx1"/>
          </a:solidFill>
          <a:latin typeface="+mn-lt"/>
          <a:ea typeface="+mn-ea"/>
          <a:cs typeface="+mn-cs"/>
        </a:defRPr>
      </a:lvl3pPr>
      <a:lvl4pPr marL="6480810" algn="l" defTabSz="4320540" rtl="0" eaLnBrk="1" latinLnBrk="0" hangingPunct="1">
        <a:defRPr sz="8500" kern="1200">
          <a:solidFill>
            <a:schemeClr val="tx1"/>
          </a:solidFill>
          <a:latin typeface="+mn-lt"/>
          <a:ea typeface="+mn-ea"/>
          <a:cs typeface="+mn-cs"/>
        </a:defRPr>
      </a:lvl4pPr>
      <a:lvl5pPr marL="8641080" algn="l" defTabSz="4320540" rtl="0" eaLnBrk="1" latinLnBrk="0" hangingPunct="1">
        <a:defRPr sz="8500" kern="1200">
          <a:solidFill>
            <a:schemeClr val="tx1"/>
          </a:solidFill>
          <a:latin typeface="+mn-lt"/>
          <a:ea typeface="+mn-ea"/>
          <a:cs typeface="+mn-cs"/>
        </a:defRPr>
      </a:lvl5pPr>
      <a:lvl6pPr marL="10801350" algn="l" defTabSz="4320540" rtl="0" eaLnBrk="1" latinLnBrk="0" hangingPunct="1">
        <a:defRPr sz="8500" kern="1200">
          <a:solidFill>
            <a:schemeClr val="tx1"/>
          </a:solidFill>
          <a:latin typeface="+mn-lt"/>
          <a:ea typeface="+mn-ea"/>
          <a:cs typeface="+mn-cs"/>
        </a:defRPr>
      </a:lvl6pPr>
      <a:lvl7pPr marL="12961620" algn="l" defTabSz="4320540" rtl="0" eaLnBrk="1" latinLnBrk="0" hangingPunct="1">
        <a:defRPr sz="8500" kern="1200">
          <a:solidFill>
            <a:schemeClr val="tx1"/>
          </a:solidFill>
          <a:latin typeface="+mn-lt"/>
          <a:ea typeface="+mn-ea"/>
          <a:cs typeface="+mn-cs"/>
        </a:defRPr>
      </a:lvl7pPr>
      <a:lvl8pPr marL="15121890" algn="l" defTabSz="4320540" rtl="0" eaLnBrk="1" latinLnBrk="0" hangingPunct="1">
        <a:defRPr sz="8500" kern="1200">
          <a:solidFill>
            <a:schemeClr val="tx1"/>
          </a:solidFill>
          <a:latin typeface="+mn-lt"/>
          <a:ea typeface="+mn-ea"/>
          <a:cs typeface="+mn-cs"/>
        </a:defRPr>
      </a:lvl8pPr>
      <a:lvl9pPr marL="17282160" algn="l" defTabSz="4320540"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wmf"/><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wmf"/><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5"/>
          <p:cNvSpPr txBox="1">
            <a:spLocks noChangeArrowheads="1"/>
          </p:cNvSpPr>
          <p:nvPr/>
        </p:nvSpPr>
        <p:spPr bwMode="auto">
          <a:xfrm>
            <a:off x="526828" y="7198861"/>
            <a:ext cx="15357475" cy="86792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15100">
                <a:solidFill>
                  <a:schemeClr val="tx1"/>
                </a:solidFill>
                <a:latin typeface="Calibri" pitchFamily="34" charset="0"/>
                <a:ea typeface="MS PGothic" pitchFamily="34" charset="-128"/>
              </a:defRPr>
            </a:lvl1pPr>
            <a:lvl2pPr marL="742950" indent="-285750">
              <a:spcBef>
                <a:spcPct val="20000"/>
              </a:spcBef>
              <a:buFont typeface="Arial" charset="0"/>
              <a:buChar char="–"/>
              <a:defRPr sz="13200">
                <a:solidFill>
                  <a:schemeClr val="tx1"/>
                </a:solidFill>
                <a:latin typeface="Calibri" pitchFamily="34" charset="0"/>
                <a:ea typeface="MS PGothic" pitchFamily="34" charset="-128"/>
              </a:defRPr>
            </a:lvl2pPr>
            <a:lvl3pPr marL="1143000" indent="-228600">
              <a:spcBef>
                <a:spcPct val="20000"/>
              </a:spcBef>
              <a:buFont typeface="Arial" charset="0"/>
              <a:buChar char="•"/>
              <a:defRPr sz="11300">
                <a:solidFill>
                  <a:schemeClr val="tx1"/>
                </a:solidFill>
                <a:latin typeface="Calibri" pitchFamily="34" charset="0"/>
                <a:ea typeface="MS PGothic" pitchFamily="34" charset="-128"/>
              </a:defRPr>
            </a:lvl3pPr>
            <a:lvl4pPr marL="1600200" indent="-228600">
              <a:spcBef>
                <a:spcPct val="20000"/>
              </a:spcBef>
              <a:buFont typeface="Arial" charset="0"/>
              <a:buChar char="–"/>
              <a:defRPr sz="9500">
                <a:solidFill>
                  <a:schemeClr val="tx1"/>
                </a:solidFill>
                <a:latin typeface="Calibri" pitchFamily="34" charset="0"/>
                <a:ea typeface="MS PGothic" pitchFamily="34" charset="-128"/>
              </a:defRPr>
            </a:lvl4pPr>
            <a:lvl5pPr marL="2057400" indent="-228600">
              <a:spcBef>
                <a:spcPct val="20000"/>
              </a:spcBef>
              <a:buFont typeface="Arial" charset="0"/>
              <a:buChar char="»"/>
              <a:defRPr sz="9500">
                <a:solidFill>
                  <a:schemeClr val="tx1"/>
                </a:solidFill>
                <a:latin typeface="Calibri" pitchFamily="34" charset="0"/>
                <a:ea typeface="MS PGothic" pitchFamily="34" charset="-128"/>
              </a:defRPr>
            </a:lvl5pPr>
            <a:lvl6pPr marL="25146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6pPr>
            <a:lvl7pPr marL="29718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7pPr>
            <a:lvl8pPr marL="34290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8pPr>
            <a:lvl9pPr marL="38862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9pPr>
          </a:lstStyle>
          <a:p>
            <a:pPr eaLnBrk="1" hangingPunct="1">
              <a:spcBef>
                <a:spcPct val="0"/>
              </a:spcBef>
              <a:buFontTx/>
              <a:buNone/>
            </a:pPr>
            <a:r>
              <a:rPr lang="en-GB" altLang="en-US" sz="5400" b="1" dirty="0">
                <a:latin typeface="Arial" panose="020B0604020202020204" pitchFamily="34" charset="0"/>
                <a:cs typeface="Arial" panose="020B0604020202020204" pitchFamily="34" charset="0"/>
              </a:rPr>
              <a:t>Background </a:t>
            </a:r>
          </a:p>
          <a:p>
            <a:pPr eaLnBrk="1" hangingPunct="1">
              <a:spcBef>
                <a:spcPct val="0"/>
              </a:spcBef>
              <a:buFontTx/>
              <a:buNone/>
            </a:pPr>
            <a:r>
              <a:rPr lang="en-GB" altLang="en-US" sz="3600" dirty="0">
                <a:latin typeface="Arial" panose="020B0604020202020204" pitchFamily="34" charset="0"/>
                <a:cs typeface="Arial" panose="020B0604020202020204" pitchFamily="34" charset="0"/>
              </a:rPr>
              <a:t>Non-Invasive Ventilation (NIV) uses positive pressure to aid oxygenation and removal of carbon dioxide and is a standard component of the management of COPD patients in several guidelines worldwide (NICE, 2018;Rochwerg et al, 2017). However, despite evidence demonstrating its value, introduction into routine clinical practice in the UK has not delivered the expected patient benefit. </a:t>
            </a:r>
          </a:p>
          <a:p>
            <a:pPr eaLnBrk="1" hangingPunct="1">
              <a:spcBef>
                <a:spcPct val="0"/>
              </a:spcBef>
              <a:buFontTx/>
              <a:buNone/>
            </a:pPr>
            <a:endParaRPr lang="en-GB" altLang="en-US" sz="3600" dirty="0">
              <a:latin typeface="Arial" panose="020B0604020202020204" pitchFamily="34" charset="0"/>
              <a:cs typeface="Arial" panose="020B0604020202020204" pitchFamily="34" charset="0"/>
            </a:endParaRPr>
          </a:p>
          <a:p>
            <a:pPr eaLnBrk="1" hangingPunct="1">
              <a:spcBef>
                <a:spcPct val="0"/>
              </a:spcBef>
              <a:buFontTx/>
              <a:buNone/>
            </a:pPr>
            <a:r>
              <a:rPr lang="en-GB" altLang="en-US" sz="3600" dirty="0">
                <a:latin typeface="Arial" panose="020B0604020202020204" pitchFamily="34" charset="0"/>
                <a:cs typeface="Arial" panose="020B0604020202020204" pitchFamily="34" charset="0"/>
              </a:rPr>
              <a:t>In response to this, a number of national guidelines were published in an attempt to influence clinical practice. The British Thoracic Society (2016) advised NIV should be delivered in a dedicated setting by trained and experienced staff. The Inspiring Change study (NCEPOD 2017) found that 45% of hospitals permitted staff without competency to directly supervise the care of patients receiving NIV, which may be impacting outcomes.</a:t>
            </a:r>
          </a:p>
          <a:p>
            <a:pPr eaLnBrk="1" hangingPunct="1">
              <a:spcBef>
                <a:spcPct val="0"/>
              </a:spcBef>
              <a:buFontTx/>
              <a:buNone/>
            </a:pPr>
            <a:endParaRPr lang="en-GB" altLang="en-US" sz="3600" dirty="0">
              <a:latin typeface="Arial" panose="020B0604020202020204" pitchFamily="34" charset="0"/>
              <a:cs typeface="Arial" panose="020B0604020202020204" pitchFamily="34" charset="0"/>
            </a:endParaRPr>
          </a:p>
        </p:txBody>
      </p:sp>
      <p:sp>
        <p:nvSpPr>
          <p:cNvPr id="4099" name="TextBox 9"/>
          <p:cNvSpPr txBox="1">
            <a:spLocks noChangeArrowheads="1"/>
          </p:cNvSpPr>
          <p:nvPr/>
        </p:nvSpPr>
        <p:spPr bwMode="auto">
          <a:xfrm>
            <a:off x="16448384" y="7169968"/>
            <a:ext cx="15295563" cy="544764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15100">
                <a:solidFill>
                  <a:schemeClr val="tx1"/>
                </a:solidFill>
                <a:latin typeface="Calibri" pitchFamily="34" charset="0"/>
                <a:ea typeface="MS PGothic" pitchFamily="34" charset="-128"/>
              </a:defRPr>
            </a:lvl1pPr>
            <a:lvl2pPr marL="742950" indent="-285750">
              <a:spcBef>
                <a:spcPct val="20000"/>
              </a:spcBef>
              <a:buFont typeface="Arial" charset="0"/>
              <a:buChar char="–"/>
              <a:defRPr sz="13200">
                <a:solidFill>
                  <a:schemeClr val="tx1"/>
                </a:solidFill>
                <a:latin typeface="Calibri" pitchFamily="34" charset="0"/>
                <a:ea typeface="MS PGothic" pitchFamily="34" charset="-128"/>
              </a:defRPr>
            </a:lvl2pPr>
            <a:lvl3pPr marL="1143000" indent="-228600">
              <a:spcBef>
                <a:spcPct val="20000"/>
              </a:spcBef>
              <a:buFont typeface="Arial" charset="0"/>
              <a:buChar char="•"/>
              <a:defRPr sz="11300">
                <a:solidFill>
                  <a:schemeClr val="tx1"/>
                </a:solidFill>
                <a:latin typeface="Calibri" pitchFamily="34" charset="0"/>
                <a:ea typeface="MS PGothic" pitchFamily="34" charset="-128"/>
              </a:defRPr>
            </a:lvl3pPr>
            <a:lvl4pPr marL="1600200" indent="-228600">
              <a:spcBef>
                <a:spcPct val="20000"/>
              </a:spcBef>
              <a:buFont typeface="Arial" charset="0"/>
              <a:buChar char="–"/>
              <a:defRPr sz="9500">
                <a:solidFill>
                  <a:schemeClr val="tx1"/>
                </a:solidFill>
                <a:latin typeface="Calibri" pitchFamily="34" charset="0"/>
                <a:ea typeface="MS PGothic" pitchFamily="34" charset="-128"/>
              </a:defRPr>
            </a:lvl4pPr>
            <a:lvl5pPr marL="2057400" indent="-228600">
              <a:spcBef>
                <a:spcPct val="20000"/>
              </a:spcBef>
              <a:buFont typeface="Arial" charset="0"/>
              <a:buChar char="»"/>
              <a:defRPr sz="9500">
                <a:solidFill>
                  <a:schemeClr val="tx1"/>
                </a:solidFill>
                <a:latin typeface="Calibri" pitchFamily="34" charset="0"/>
                <a:ea typeface="MS PGothic" pitchFamily="34" charset="-128"/>
              </a:defRPr>
            </a:lvl5pPr>
            <a:lvl6pPr marL="25146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6pPr>
            <a:lvl7pPr marL="29718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7pPr>
            <a:lvl8pPr marL="34290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8pPr>
            <a:lvl9pPr marL="38862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9pPr>
          </a:lstStyle>
          <a:p>
            <a:pPr eaLnBrk="1" hangingPunct="1">
              <a:spcBef>
                <a:spcPct val="0"/>
              </a:spcBef>
              <a:buFontTx/>
              <a:buNone/>
            </a:pPr>
            <a:r>
              <a:rPr lang="en-GB" altLang="en-US" sz="5400" b="1" dirty="0">
                <a:latin typeface="Arial" panose="020B0604020202020204" pitchFamily="34" charset="0"/>
                <a:cs typeface="Arial" panose="020B0604020202020204" pitchFamily="34" charset="0"/>
              </a:rPr>
              <a:t>Benchmarking</a:t>
            </a:r>
          </a:p>
          <a:p>
            <a:pPr eaLnBrk="1" hangingPunct="1">
              <a:spcBef>
                <a:spcPct val="0"/>
              </a:spcBef>
              <a:buFontTx/>
              <a:buNone/>
            </a:pPr>
            <a:r>
              <a:rPr lang="en-GB" altLang="en-US" sz="3600" dirty="0">
                <a:latin typeface="Arial" panose="020B0604020202020204" pitchFamily="34" charset="0"/>
                <a:cs typeface="Arial" panose="020B0604020202020204" pitchFamily="34" charset="0"/>
              </a:rPr>
              <a:t>A recent audit completed at GHNHSFT found:</a:t>
            </a:r>
          </a:p>
          <a:p>
            <a:pPr marL="571500" indent="-571500" eaLnBrk="1" hangingPunct="1">
              <a:spcBef>
                <a:spcPct val="0"/>
              </a:spcBef>
            </a:pPr>
            <a:r>
              <a:rPr lang="en-GB" altLang="en-US" sz="3600" dirty="0">
                <a:latin typeface="Arial" panose="020B0604020202020204" pitchFamily="34" charset="0"/>
                <a:cs typeface="Arial" panose="020B0604020202020204" pitchFamily="34" charset="0"/>
              </a:rPr>
              <a:t>On average, we met  33% of the national standards, per patient recommended by the BTS. There is also huge variation of the care received on each admission.</a:t>
            </a:r>
          </a:p>
          <a:p>
            <a:pPr marL="571500" indent="-571500" eaLnBrk="1" hangingPunct="1">
              <a:spcBef>
                <a:spcPct val="0"/>
              </a:spcBef>
            </a:pPr>
            <a:r>
              <a:rPr lang="en-GB" altLang="en-US" sz="3600" dirty="0">
                <a:latin typeface="Arial" panose="020B0604020202020204" pitchFamily="34" charset="0"/>
                <a:cs typeface="Arial" panose="020B0604020202020204" pitchFamily="34" charset="0"/>
              </a:rPr>
              <a:t>71% of staff had not completed the NIV competency document, despite over half, working with more than 3 patients on NIV each week. </a:t>
            </a:r>
          </a:p>
          <a:p>
            <a:pPr marL="571500" indent="-571500" eaLnBrk="1" hangingPunct="1">
              <a:spcBef>
                <a:spcPct val="0"/>
              </a:spcBef>
            </a:pPr>
            <a:r>
              <a:rPr lang="en-GB" altLang="en-US" sz="3600" dirty="0">
                <a:latin typeface="Arial" panose="020B0604020202020204" pitchFamily="34" charset="0"/>
                <a:cs typeface="Arial" panose="020B0604020202020204" pitchFamily="34" charset="0"/>
              </a:rPr>
              <a:t>72% of staff working on the 8th floor, felt under confident managing patients on NIV despite being the specialist respiratory area. </a:t>
            </a:r>
          </a:p>
        </p:txBody>
      </p:sp>
      <p:sp>
        <p:nvSpPr>
          <p:cNvPr id="4100" name="TextBox 10"/>
          <p:cNvSpPr txBox="1">
            <a:spLocks noChangeArrowheads="1"/>
          </p:cNvSpPr>
          <p:nvPr/>
        </p:nvSpPr>
        <p:spPr bwMode="auto">
          <a:xfrm>
            <a:off x="481309" y="16101559"/>
            <a:ext cx="31262638" cy="2109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15100">
                <a:solidFill>
                  <a:schemeClr val="tx1"/>
                </a:solidFill>
                <a:latin typeface="Calibri" pitchFamily="34" charset="0"/>
                <a:ea typeface="MS PGothic" pitchFamily="34" charset="-128"/>
              </a:defRPr>
            </a:lvl1pPr>
            <a:lvl2pPr marL="742950" indent="-285750">
              <a:spcBef>
                <a:spcPct val="20000"/>
              </a:spcBef>
              <a:buFont typeface="Arial" charset="0"/>
              <a:buChar char="–"/>
              <a:defRPr sz="13200">
                <a:solidFill>
                  <a:schemeClr val="tx1"/>
                </a:solidFill>
                <a:latin typeface="Calibri" pitchFamily="34" charset="0"/>
                <a:ea typeface="MS PGothic" pitchFamily="34" charset="-128"/>
              </a:defRPr>
            </a:lvl2pPr>
            <a:lvl3pPr marL="1143000" indent="-228600">
              <a:spcBef>
                <a:spcPct val="20000"/>
              </a:spcBef>
              <a:buFont typeface="Arial" charset="0"/>
              <a:buChar char="•"/>
              <a:defRPr sz="11300">
                <a:solidFill>
                  <a:schemeClr val="tx1"/>
                </a:solidFill>
                <a:latin typeface="Calibri" pitchFamily="34" charset="0"/>
                <a:ea typeface="MS PGothic" pitchFamily="34" charset="-128"/>
              </a:defRPr>
            </a:lvl3pPr>
            <a:lvl4pPr marL="1600200" indent="-228600">
              <a:spcBef>
                <a:spcPct val="20000"/>
              </a:spcBef>
              <a:buFont typeface="Arial" charset="0"/>
              <a:buChar char="–"/>
              <a:defRPr sz="9500">
                <a:solidFill>
                  <a:schemeClr val="tx1"/>
                </a:solidFill>
                <a:latin typeface="Calibri" pitchFamily="34" charset="0"/>
                <a:ea typeface="MS PGothic" pitchFamily="34" charset="-128"/>
              </a:defRPr>
            </a:lvl4pPr>
            <a:lvl5pPr marL="2057400" indent="-228600">
              <a:spcBef>
                <a:spcPct val="20000"/>
              </a:spcBef>
              <a:buFont typeface="Arial" charset="0"/>
              <a:buChar char="»"/>
              <a:defRPr sz="9500">
                <a:solidFill>
                  <a:schemeClr val="tx1"/>
                </a:solidFill>
                <a:latin typeface="Calibri" pitchFamily="34" charset="0"/>
                <a:ea typeface="MS PGothic" pitchFamily="34" charset="-128"/>
              </a:defRPr>
            </a:lvl5pPr>
            <a:lvl6pPr marL="25146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6pPr>
            <a:lvl7pPr marL="29718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7pPr>
            <a:lvl8pPr marL="34290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8pPr>
            <a:lvl9pPr marL="38862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9pPr>
          </a:lstStyle>
          <a:p>
            <a:pPr eaLnBrk="1" hangingPunct="1">
              <a:spcBef>
                <a:spcPct val="0"/>
              </a:spcBef>
              <a:buFontTx/>
              <a:buNone/>
            </a:pPr>
            <a:endParaRPr lang="en-GB" altLang="en-US" sz="3600" b="1" dirty="0"/>
          </a:p>
          <a:p>
            <a:pPr eaLnBrk="1" hangingPunct="1">
              <a:spcBef>
                <a:spcPct val="0"/>
              </a:spcBef>
              <a:buFontTx/>
              <a:buNone/>
            </a:pPr>
            <a:endParaRPr lang="en-GB" altLang="en-US" sz="2800" b="1" dirty="0"/>
          </a:p>
          <a:p>
            <a:pPr eaLnBrk="1" hangingPunct="1">
              <a:spcBef>
                <a:spcPct val="0"/>
              </a:spcBef>
              <a:buFontTx/>
              <a:buNone/>
            </a:pPr>
            <a:endParaRPr lang="en-GB" altLang="en-US" sz="3600" b="1" dirty="0"/>
          </a:p>
          <a:p>
            <a:pPr eaLnBrk="1" hangingPunct="1">
              <a:spcBef>
                <a:spcPct val="0"/>
              </a:spcBef>
              <a:buFontTx/>
              <a:buNone/>
            </a:pPr>
            <a:endParaRPr lang="en-GB" altLang="en-US" sz="3600" b="1" dirty="0"/>
          </a:p>
          <a:p>
            <a:pPr eaLnBrk="1" hangingPunct="1">
              <a:spcBef>
                <a:spcPct val="0"/>
              </a:spcBef>
              <a:buFontTx/>
              <a:buNone/>
            </a:pPr>
            <a:endParaRPr lang="en-GB" altLang="en-US" sz="3600" b="1" dirty="0"/>
          </a:p>
          <a:p>
            <a:pPr eaLnBrk="1" hangingPunct="1">
              <a:spcBef>
                <a:spcPct val="0"/>
              </a:spcBef>
              <a:buFontTx/>
              <a:buNone/>
            </a:pPr>
            <a:r>
              <a:rPr lang="en-GB" altLang="en-US" sz="3600" b="1" dirty="0"/>
              <a:t> </a:t>
            </a:r>
          </a:p>
          <a:p>
            <a:pPr eaLnBrk="1" hangingPunct="1">
              <a:spcBef>
                <a:spcPct val="0"/>
              </a:spcBef>
              <a:buFontTx/>
              <a:buNone/>
            </a:pPr>
            <a:endParaRPr lang="en-GB" altLang="en-US" sz="2400" dirty="0"/>
          </a:p>
          <a:p>
            <a:pPr eaLnBrk="1" hangingPunct="1">
              <a:spcBef>
                <a:spcPct val="0"/>
              </a:spcBef>
              <a:buFontTx/>
              <a:buNone/>
            </a:pPr>
            <a:endParaRPr lang="en-GB" altLang="en-US" sz="2400" dirty="0"/>
          </a:p>
          <a:p>
            <a:pPr eaLnBrk="1" hangingPunct="1">
              <a:spcBef>
                <a:spcPct val="0"/>
              </a:spcBef>
              <a:buFontTx/>
              <a:buNone/>
            </a:pPr>
            <a:endParaRPr lang="en-GB" altLang="en-US" sz="2400" dirty="0"/>
          </a:p>
          <a:p>
            <a:pPr eaLnBrk="1" hangingPunct="1">
              <a:spcBef>
                <a:spcPct val="0"/>
              </a:spcBef>
              <a:buFontTx/>
              <a:buNone/>
            </a:pPr>
            <a:endParaRPr lang="en-GB" altLang="en-US" sz="2400" dirty="0"/>
          </a:p>
          <a:p>
            <a:pPr eaLnBrk="1" hangingPunct="1">
              <a:spcBef>
                <a:spcPct val="0"/>
              </a:spcBef>
              <a:buFontTx/>
              <a:buNone/>
            </a:pPr>
            <a:endParaRPr lang="en-GB" altLang="en-US" sz="2400" dirty="0"/>
          </a:p>
          <a:p>
            <a:pPr eaLnBrk="1" hangingPunct="1">
              <a:spcBef>
                <a:spcPct val="0"/>
              </a:spcBef>
              <a:buFontTx/>
              <a:buNone/>
            </a:pPr>
            <a:endParaRPr lang="en-GB" altLang="en-US" sz="2400" dirty="0"/>
          </a:p>
          <a:p>
            <a:pPr eaLnBrk="1" hangingPunct="1">
              <a:spcBef>
                <a:spcPct val="0"/>
              </a:spcBef>
              <a:buFontTx/>
              <a:buNone/>
            </a:pPr>
            <a:endParaRPr lang="en-GB" altLang="en-US" sz="2400" dirty="0"/>
          </a:p>
          <a:p>
            <a:pPr eaLnBrk="1" hangingPunct="1">
              <a:spcBef>
                <a:spcPct val="0"/>
              </a:spcBef>
              <a:buFontTx/>
              <a:buNone/>
            </a:pPr>
            <a:endParaRPr lang="en-GB" altLang="en-US" sz="2400" dirty="0"/>
          </a:p>
          <a:p>
            <a:pPr eaLnBrk="1" hangingPunct="1">
              <a:spcBef>
                <a:spcPct val="0"/>
              </a:spcBef>
              <a:buFontTx/>
              <a:buNone/>
            </a:pPr>
            <a:endParaRPr lang="en-GB" altLang="en-US" sz="2400" dirty="0"/>
          </a:p>
          <a:p>
            <a:pPr eaLnBrk="1" hangingPunct="1">
              <a:spcBef>
                <a:spcPct val="0"/>
              </a:spcBef>
              <a:buFontTx/>
              <a:buNone/>
            </a:pPr>
            <a:endParaRPr lang="en-GB" altLang="en-US" sz="2400" dirty="0"/>
          </a:p>
          <a:p>
            <a:pPr eaLnBrk="1" hangingPunct="1">
              <a:spcBef>
                <a:spcPct val="0"/>
              </a:spcBef>
              <a:buFontTx/>
              <a:buNone/>
            </a:pPr>
            <a:endParaRPr lang="en-GB" altLang="en-US" sz="2400" dirty="0"/>
          </a:p>
          <a:p>
            <a:pPr eaLnBrk="1" hangingPunct="1">
              <a:spcBef>
                <a:spcPct val="0"/>
              </a:spcBef>
              <a:buFontTx/>
              <a:buNone/>
            </a:pPr>
            <a:endParaRPr lang="en-GB" altLang="en-US" sz="2400" dirty="0"/>
          </a:p>
          <a:p>
            <a:pPr eaLnBrk="1" hangingPunct="1">
              <a:spcBef>
                <a:spcPct val="0"/>
              </a:spcBef>
              <a:buFontTx/>
              <a:buNone/>
            </a:pPr>
            <a:endParaRPr lang="en-GB" altLang="en-US" sz="2400" dirty="0"/>
          </a:p>
          <a:p>
            <a:pPr eaLnBrk="1" hangingPunct="1">
              <a:spcBef>
                <a:spcPct val="0"/>
              </a:spcBef>
              <a:buFontTx/>
              <a:buNone/>
            </a:pPr>
            <a:endParaRPr lang="en-GB" altLang="en-US" sz="2400" dirty="0"/>
          </a:p>
          <a:p>
            <a:pPr eaLnBrk="1" hangingPunct="1">
              <a:spcBef>
                <a:spcPct val="0"/>
              </a:spcBef>
              <a:buFontTx/>
              <a:buNone/>
            </a:pPr>
            <a:endParaRPr lang="en-GB" altLang="en-US" sz="2400" dirty="0"/>
          </a:p>
          <a:p>
            <a:pPr eaLnBrk="1" hangingPunct="1">
              <a:spcBef>
                <a:spcPct val="0"/>
              </a:spcBef>
              <a:buFontTx/>
              <a:buNone/>
            </a:pPr>
            <a:endParaRPr lang="en-GB" altLang="en-US" sz="2400" dirty="0"/>
          </a:p>
          <a:p>
            <a:pPr eaLnBrk="1" hangingPunct="1">
              <a:spcBef>
                <a:spcPct val="0"/>
              </a:spcBef>
              <a:buFontTx/>
              <a:buNone/>
            </a:pPr>
            <a:endParaRPr lang="en-GB" altLang="en-US" sz="2400" dirty="0"/>
          </a:p>
          <a:p>
            <a:pPr eaLnBrk="1" fontAlgn="t" hangingPunct="1">
              <a:spcBef>
                <a:spcPct val="0"/>
              </a:spcBef>
              <a:buFontTx/>
              <a:buNone/>
            </a:pPr>
            <a:endParaRPr lang="en-GB" altLang="en-US" sz="2400" dirty="0"/>
          </a:p>
          <a:p>
            <a:pPr eaLnBrk="1" hangingPunct="1">
              <a:spcBef>
                <a:spcPct val="0"/>
              </a:spcBef>
              <a:buFontTx/>
              <a:buNone/>
            </a:pPr>
            <a:endParaRPr lang="en-GB" altLang="en-US" sz="2400" dirty="0"/>
          </a:p>
          <a:p>
            <a:pPr eaLnBrk="1" hangingPunct="1">
              <a:spcBef>
                <a:spcPct val="0"/>
              </a:spcBef>
              <a:buFontTx/>
              <a:buNone/>
            </a:pPr>
            <a:endParaRPr lang="en-GB" altLang="en-US" sz="2400" dirty="0"/>
          </a:p>
          <a:p>
            <a:pPr eaLnBrk="1" hangingPunct="1">
              <a:spcBef>
                <a:spcPct val="0"/>
              </a:spcBef>
              <a:buFontTx/>
              <a:buNone/>
            </a:pPr>
            <a:endParaRPr lang="en-GB" altLang="en-US" sz="2400" dirty="0"/>
          </a:p>
          <a:p>
            <a:pPr eaLnBrk="1" hangingPunct="1">
              <a:spcBef>
                <a:spcPct val="0"/>
              </a:spcBef>
              <a:buFontTx/>
              <a:buNone/>
            </a:pPr>
            <a:endParaRPr lang="en-GB" altLang="en-US" sz="2400" dirty="0"/>
          </a:p>
          <a:p>
            <a:pPr eaLnBrk="1" hangingPunct="1">
              <a:spcBef>
                <a:spcPct val="0"/>
              </a:spcBef>
              <a:buFontTx/>
              <a:buNone/>
            </a:pPr>
            <a:endParaRPr lang="en-GB" altLang="en-US" sz="2400" dirty="0"/>
          </a:p>
          <a:p>
            <a:pPr eaLnBrk="1" hangingPunct="1">
              <a:spcBef>
                <a:spcPct val="0"/>
              </a:spcBef>
              <a:buFontTx/>
              <a:buNone/>
            </a:pPr>
            <a:endParaRPr lang="en-GB" altLang="en-US" sz="2400" dirty="0"/>
          </a:p>
          <a:p>
            <a:pPr eaLnBrk="1" hangingPunct="1">
              <a:spcBef>
                <a:spcPct val="0"/>
              </a:spcBef>
              <a:buFontTx/>
              <a:buNone/>
            </a:pPr>
            <a:endParaRPr lang="en-GB" altLang="en-US" sz="2400" dirty="0"/>
          </a:p>
          <a:p>
            <a:pPr eaLnBrk="1" hangingPunct="1">
              <a:spcBef>
                <a:spcPct val="0"/>
              </a:spcBef>
              <a:buFontTx/>
              <a:buNone/>
            </a:pPr>
            <a:endParaRPr lang="en-GB" altLang="en-US" sz="2400" dirty="0"/>
          </a:p>
          <a:p>
            <a:pPr eaLnBrk="1" hangingPunct="1">
              <a:spcBef>
                <a:spcPct val="0"/>
              </a:spcBef>
              <a:buFontTx/>
              <a:buNone/>
            </a:pPr>
            <a:endParaRPr lang="en-GB" altLang="en-US" sz="2400" dirty="0"/>
          </a:p>
        </p:txBody>
      </p:sp>
      <p:sp>
        <p:nvSpPr>
          <p:cNvPr id="4103" name="TextBox 15"/>
          <p:cNvSpPr txBox="1">
            <a:spLocks noChangeArrowheads="1"/>
          </p:cNvSpPr>
          <p:nvPr/>
        </p:nvSpPr>
        <p:spPr bwMode="auto">
          <a:xfrm>
            <a:off x="481309" y="37453556"/>
            <a:ext cx="31262638" cy="46878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51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132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113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95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9500">
                <a:solidFill>
                  <a:schemeClr val="tx1"/>
                </a:solidFill>
                <a:latin typeface="Calibri" panose="020F0502020204030204" pitchFamily="34" charset="0"/>
                <a:ea typeface="MS PGothic" panose="020B0600070205080204" pitchFamily="34" charset="-128"/>
              </a:defRPr>
            </a:lvl5pPr>
            <a:lvl6pPr marL="2514600" indent="-228600" defTabSz="4319588" eaLnBrk="0" fontAlgn="base" hangingPunct="0">
              <a:spcBef>
                <a:spcPct val="20000"/>
              </a:spcBef>
              <a:spcAft>
                <a:spcPct val="0"/>
              </a:spcAft>
              <a:buFont typeface="Arial" panose="020B0604020202020204" pitchFamily="34" charset="0"/>
              <a:buChar char="»"/>
              <a:defRPr sz="9500">
                <a:solidFill>
                  <a:schemeClr val="tx1"/>
                </a:solidFill>
                <a:latin typeface="Calibri" panose="020F0502020204030204" pitchFamily="34" charset="0"/>
                <a:ea typeface="MS PGothic" panose="020B0600070205080204" pitchFamily="34" charset="-128"/>
              </a:defRPr>
            </a:lvl6pPr>
            <a:lvl7pPr marL="2971800" indent="-228600" defTabSz="4319588" eaLnBrk="0" fontAlgn="base" hangingPunct="0">
              <a:spcBef>
                <a:spcPct val="20000"/>
              </a:spcBef>
              <a:spcAft>
                <a:spcPct val="0"/>
              </a:spcAft>
              <a:buFont typeface="Arial" panose="020B0604020202020204" pitchFamily="34" charset="0"/>
              <a:buChar char="»"/>
              <a:defRPr sz="9500">
                <a:solidFill>
                  <a:schemeClr val="tx1"/>
                </a:solidFill>
                <a:latin typeface="Calibri" panose="020F0502020204030204" pitchFamily="34" charset="0"/>
                <a:ea typeface="MS PGothic" panose="020B0600070205080204" pitchFamily="34" charset="-128"/>
              </a:defRPr>
            </a:lvl7pPr>
            <a:lvl8pPr marL="3429000" indent="-228600" defTabSz="4319588" eaLnBrk="0" fontAlgn="base" hangingPunct="0">
              <a:spcBef>
                <a:spcPct val="20000"/>
              </a:spcBef>
              <a:spcAft>
                <a:spcPct val="0"/>
              </a:spcAft>
              <a:buFont typeface="Arial" panose="020B0604020202020204" pitchFamily="34" charset="0"/>
              <a:buChar char="»"/>
              <a:defRPr sz="9500">
                <a:solidFill>
                  <a:schemeClr val="tx1"/>
                </a:solidFill>
                <a:latin typeface="Calibri" panose="020F0502020204030204" pitchFamily="34" charset="0"/>
                <a:ea typeface="MS PGothic" panose="020B0600070205080204" pitchFamily="34" charset="-128"/>
              </a:defRPr>
            </a:lvl8pPr>
            <a:lvl9pPr marL="3886200" indent="-228600" defTabSz="4319588" eaLnBrk="0" fontAlgn="base" hangingPunct="0">
              <a:spcBef>
                <a:spcPct val="20000"/>
              </a:spcBef>
              <a:spcAft>
                <a:spcPct val="0"/>
              </a:spcAft>
              <a:buFont typeface="Arial" panose="020B0604020202020204" pitchFamily="34" charset="0"/>
              <a:buChar char="»"/>
              <a:defRPr sz="9500">
                <a:solidFill>
                  <a:schemeClr val="tx1"/>
                </a:solidFill>
                <a:latin typeface="Calibri" panose="020F0502020204030204" pitchFamily="34" charset="0"/>
                <a:ea typeface="MS PGothic" panose="020B0600070205080204" pitchFamily="34" charset="-128"/>
              </a:defRPr>
            </a:lvl9pPr>
          </a:lstStyle>
          <a:p>
            <a:pPr marL="0" marR="0" indent="0" algn="l">
              <a:lnSpc>
                <a:spcPct val="119000"/>
              </a:lnSpc>
              <a:spcBef>
                <a:spcPts val="0"/>
              </a:spcBef>
              <a:spcAft>
                <a:spcPts val="600"/>
              </a:spcAft>
              <a:buNone/>
            </a:pPr>
            <a:r>
              <a:rPr lang="en-GB" sz="5400" b="1" kern="1400" dirty="0">
                <a:ln>
                  <a:noFill/>
                </a:ln>
                <a:solidFill>
                  <a:srgbClr val="000000"/>
                </a:solidFill>
                <a:effectLst/>
                <a:latin typeface="Arial" panose="020B0604020202020204" pitchFamily="34" charset="0"/>
                <a:cs typeface="Arial" panose="020B0604020202020204" pitchFamily="34" charset="0"/>
              </a:rPr>
              <a:t>Next Steps</a:t>
            </a:r>
          </a:p>
          <a:p>
            <a:pPr marL="359994" marR="0" indent="-359994" algn="l">
              <a:lnSpc>
                <a:spcPct val="119000"/>
              </a:lnSpc>
              <a:spcBef>
                <a:spcPts val="0"/>
              </a:spcBef>
              <a:spcAft>
                <a:spcPts val="600"/>
              </a:spcAft>
            </a:pPr>
            <a:r>
              <a:rPr lang="en-GB" sz="3600" b="0" kern="1400" dirty="0">
                <a:ln>
                  <a:noFill/>
                </a:ln>
                <a:solidFill>
                  <a:srgbClr val="000000"/>
                </a:solidFill>
                <a:effectLst/>
                <a:latin typeface="Arial" panose="020B0604020202020204" pitchFamily="34" charset="0"/>
                <a:cs typeface="Arial" panose="020B0604020202020204" pitchFamily="34" charset="0"/>
              </a:rPr>
              <a:t>The project has shown the need for annual training, including the use of simulation based education.  </a:t>
            </a:r>
            <a:endParaRPr lang="en-GB" sz="3600" b="1" kern="1400" dirty="0">
              <a:ln>
                <a:noFill/>
              </a:ln>
              <a:solidFill>
                <a:srgbClr val="000000"/>
              </a:solidFill>
              <a:effectLst/>
              <a:latin typeface="Arial" panose="020B0604020202020204" pitchFamily="34" charset="0"/>
              <a:cs typeface="Arial" panose="020B0604020202020204" pitchFamily="34" charset="0"/>
            </a:endParaRPr>
          </a:p>
          <a:p>
            <a:pPr marL="359994" marR="0" indent="-359994" algn="l">
              <a:lnSpc>
                <a:spcPct val="119000"/>
              </a:lnSpc>
              <a:spcBef>
                <a:spcPts val="0"/>
              </a:spcBef>
              <a:spcAft>
                <a:spcPts val="600"/>
              </a:spcAft>
            </a:pPr>
            <a:r>
              <a:rPr lang="en-GB" sz="3600" b="0" kern="1400" dirty="0">
                <a:ln>
                  <a:noFill/>
                </a:ln>
                <a:solidFill>
                  <a:srgbClr val="000000"/>
                </a:solidFill>
                <a:effectLst/>
                <a:latin typeface="Arial" panose="020B0604020202020204" pitchFamily="34" charset="0"/>
                <a:cs typeface="Arial" panose="020B0604020202020204" pitchFamily="34" charset="0"/>
              </a:rPr>
              <a:t>As NIV is delivered in several areas across the trust, the need for standardisation is paramount to ensure gold standard care</a:t>
            </a:r>
          </a:p>
          <a:p>
            <a:pPr marL="359994" marR="0" indent="-359994" algn="l">
              <a:lnSpc>
                <a:spcPct val="119000"/>
              </a:lnSpc>
              <a:spcBef>
                <a:spcPts val="0"/>
              </a:spcBef>
              <a:spcAft>
                <a:spcPts val="600"/>
              </a:spcAft>
            </a:pPr>
            <a:r>
              <a:rPr lang="en-GB" sz="3600" b="0" kern="1400" dirty="0">
                <a:ln>
                  <a:noFill/>
                </a:ln>
                <a:solidFill>
                  <a:srgbClr val="000000"/>
                </a:solidFill>
                <a:effectLst/>
                <a:latin typeface="Arial" panose="020B0604020202020204" pitchFamily="34" charset="0"/>
                <a:cs typeface="Arial" panose="020B0604020202020204" pitchFamily="34" charset="0"/>
              </a:rPr>
              <a:t>Further development of training utilising simulation based education. Next main area to focus = ED GRH</a:t>
            </a:r>
            <a:endParaRPr lang="en-GB" sz="3600" b="1" kern="1400" dirty="0">
              <a:ln>
                <a:noFill/>
              </a:ln>
              <a:solidFill>
                <a:srgbClr val="000000"/>
              </a:solidFill>
              <a:effectLst/>
              <a:latin typeface="Arial" panose="020B0604020202020204" pitchFamily="34" charset="0"/>
              <a:cs typeface="Arial" panose="020B0604020202020204" pitchFamily="34" charset="0"/>
            </a:endParaRPr>
          </a:p>
          <a:p>
            <a:pPr marL="359994" marR="0" indent="-359994" algn="l">
              <a:lnSpc>
                <a:spcPct val="119000"/>
              </a:lnSpc>
              <a:spcBef>
                <a:spcPts val="0"/>
              </a:spcBef>
              <a:spcAft>
                <a:spcPts val="600"/>
              </a:spcAft>
            </a:pPr>
            <a:r>
              <a:rPr lang="en-GB" sz="3600" b="0" kern="1400" dirty="0">
                <a:ln>
                  <a:noFill/>
                </a:ln>
                <a:solidFill>
                  <a:srgbClr val="000000"/>
                </a:solidFill>
                <a:effectLst/>
                <a:latin typeface="Arial" panose="020B0604020202020204" pitchFamily="34" charset="0"/>
                <a:cs typeface="Arial" panose="020B0604020202020204" pitchFamily="34" charset="0"/>
              </a:rPr>
              <a:t>Integration of NIV documentation on EPR to improve completion of NIV prescription</a:t>
            </a:r>
            <a:endParaRPr lang="en-GB" sz="1800" kern="1400" dirty="0">
              <a:ln>
                <a:noFill/>
              </a:ln>
              <a:solidFill>
                <a:srgbClr val="000000"/>
              </a:solidFill>
              <a:effectLst/>
              <a:latin typeface="Calibri" panose="020F0502020204030204" pitchFamily="34" charset="0"/>
            </a:endParaRPr>
          </a:p>
          <a:p>
            <a:pPr eaLnBrk="1" hangingPunct="1">
              <a:spcBef>
                <a:spcPct val="0"/>
              </a:spcBef>
              <a:buFont typeface="Arial" panose="020B0604020202020204" pitchFamily="34" charset="0"/>
              <a:buNone/>
              <a:defRPr/>
            </a:pPr>
            <a:endParaRPr lang="en-GB" altLang="en-US" sz="3800" dirty="0">
              <a:latin typeface="+mn-lt"/>
            </a:endParaRPr>
          </a:p>
        </p:txBody>
      </p:sp>
      <p:sp>
        <p:nvSpPr>
          <p:cNvPr id="4102" name="TextBox 21"/>
          <p:cNvSpPr txBox="1">
            <a:spLocks noChangeArrowheads="1"/>
          </p:cNvSpPr>
          <p:nvPr/>
        </p:nvSpPr>
        <p:spPr bwMode="auto">
          <a:xfrm>
            <a:off x="35488563" y="29819600"/>
            <a:ext cx="49720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15100">
                <a:solidFill>
                  <a:schemeClr val="tx1"/>
                </a:solidFill>
                <a:latin typeface="Calibri" pitchFamily="34" charset="0"/>
                <a:ea typeface="MS PGothic" pitchFamily="34" charset="-128"/>
              </a:defRPr>
            </a:lvl1pPr>
            <a:lvl2pPr marL="742950" indent="-285750">
              <a:spcBef>
                <a:spcPct val="20000"/>
              </a:spcBef>
              <a:buFont typeface="Arial" charset="0"/>
              <a:buChar char="–"/>
              <a:defRPr sz="13200">
                <a:solidFill>
                  <a:schemeClr val="tx1"/>
                </a:solidFill>
                <a:latin typeface="Calibri" pitchFamily="34" charset="0"/>
                <a:ea typeface="MS PGothic" pitchFamily="34" charset="-128"/>
              </a:defRPr>
            </a:lvl2pPr>
            <a:lvl3pPr marL="1143000" indent="-228600">
              <a:spcBef>
                <a:spcPct val="20000"/>
              </a:spcBef>
              <a:buFont typeface="Arial" charset="0"/>
              <a:buChar char="•"/>
              <a:defRPr sz="11300">
                <a:solidFill>
                  <a:schemeClr val="tx1"/>
                </a:solidFill>
                <a:latin typeface="Calibri" pitchFamily="34" charset="0"/>
                <a:ea typeface="MS PGothic" pitchFamily="34" charset="-128"/>
              </a:defRPr>
            </a:lvl3pPr>
            <a:lvl4pPr marL="1600200" indent="-228600">
              <a:spcBef>
                <a:spcPct val="20000"/>
              </a:spcBef>
              <a:buFont typeface="Arial" charset="0"/>
              <a:buChar char="–"/>
              <a:defRPr sz="9500">
                <a:solidFill>
                  <a:schemeClr val="tx1"/>
                </a:solidFill>
                <a:latin typeface="Calibri" pitchFamily="34" charset="0"/>
                <a:ea typeface="MS PGothic" pitchFamily="34" charset="-128"/>
              </a:defRPr>
            </a:lvl4pPr>
            <a:lvl5pPr marL="2057400" indent="-228600">
              <a:spcBef>
                <a:spcPct val="20000"/>
              </a:spcBef>
              <a:buFont typeface="Arial" charset="0"/>
              <a:buChar char="»"/>
              <a:defRPr sz="9500">
                <a:solidFill>
                  <a:schemeClr val="tx1"/>
                </a:solidFill>
                <a:latin typeface="Calibri" pitchFamily="34" charset="0"/>
                <a:ea typeface="MS PGothic" pitchFamily="34" charset="-128"/>
              </a:defRPr>
            </a:lvl5pPr>
            <a:lvl6pPr marL="25146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6pPr>
            <a:lvl7pPr marL="29718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7pPr>
            <a:lvl8pPr marL="34290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8pPr>
            <a:lvl9pPr marL="38862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9pPr>
          </a:lstStyle>
          <a:p>
            <a:pPr eaLnBrk="1" hangingPunct="1">
              <a:spcBef>
                <a:spcPct val="0"/>
              </a:spcBef>
              <a:buFontTx/>
              <a:buNone/>
            </a:pPr>
            <a:endParaRPr lang="en-GB" altLang="en-US" sz="2800">
              <a:latin typeface="Arial" charset="0"/>
            </a:endParaRPr>
          </a:p>
        </p:txBody>
      </p:sp>
      <p:sp>
        <p:nvSpPr>
          <p:cNvPr id="4" name="TextBox 3"/>
          <p:cNvSpPr txBox="1"/>
          <p:nvPr/>
        </p:nvSpPr>
        <p:spPr>
          <a:xfrm>
            <a:off x="0" y="6210648"/>
            <a:ext cx="32404050" cy="671292"/>
          </a:xfrm>
          <a:prstGeom prst="rect">
            <a:avLst/>
          </a:prstGeom>
          <a:solidFill>
            <a:schemeClr val="accent6"/>
          </a:solidFill>
          <a:ln w="50800" cap="sq">
            <a:noFill/>
          </a:ln>
        </p:spPr>
        <p:style>
          <a:lnRef idx="2">
            <a:schemeClr val="dk1"/>
          </a:lnRef>
          <a:fillRef idx="1">
            <a:schemeClr val="lt1"/>
          </a:fillRef>
          <a:effectRef idx="0">
            <a:schemeClr val="dk1"/>
          </a:effectRef>
          <a:fontRef idx="minor">
            <a:schemeClr val="dk1"/>
          </a:fontRef>
        </p:style>
        <p:txBody>
          <a:bodyPr wrap="square" lIns="900000" tIns="180000" bIns="180000">
            <a:spAutoFit/>
          </a:bodyPr>
          <a:lstStyle/>
          <a:p>
            <a:pPr algn="ctr" defTabSz="4320540" eaLnBrk="1" fontAlgn="auto" hangingPunct="1">
              <a:spcBef>
                <a:spcPts val="0"/>
              </a:spcBef>
              <a:spcAft>
                <a:spcPts val="0"/>
              </a:spcAft>
              <a:defRPr/>
            </a:pPr>
            <a:endParaRPr lang="en-GB"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4112" name="TextBox 9"/>
          <p:cNvSpPr txBox="1">
            <a:spLocks noChangeArrowheads="1"/>
          </p:cNvSpPr>
          <p:nvPr/>
        </p:nvSpPr>
        <p:spPr bwMode="auto">
          <a:xfrm>
            <a:off x="16437425" y="12799546"/>
            <a:ext cx="15295563" cy="31393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15100">
                <a:solidFill>
                  <a:schemeClr val="tx1"/>
                </a:solidFill>
                <a:latin typeface="Calibri" pitchFamily="34" charset="0"/>
                <a:ea typeface="MS PGothic" pitchFamily="34" charset="-128"/>
              </a:defRPr>
            </a:lvl1pPr>
            <a:lvl2pPr marL="742950" indent="-285750">
              <a:spcBef>
                <a:spcPct val="20000"/>
              </a:spcBef>
              <a:buFont typeface="Arial" charset="0"/>
              <a:buChar char="–"/>
              <a:defRPr sz="13200">
                <a:solidFill>
                  <a:schemeClr val="tx1"/>
                </a:solidFill>
                <a:latin typeface="Calibri" pitchFamily="34" charset="0"/>
                <a:ea typeface="MS PGothic" pitchFamily="34" charset="-128"/>
              </a:defRPr>
            </a:lvl2pPr>
            <a:lvl3pPr marL="1143000" indent="-228600">
              <a:spcBef>
                <a:spcPct val="20000"/>
              </a:spcBef>
              <a:buFont typeface="Arial" charset="0"/>
              <a:buChar char="•"/>
              <a:defRPr sz="11300">
                <a:solidFill>
                  <a:schemeClr val="tx1"/>
                </a:solidFill>
                <a:latin typeface="Calibri" pitchFamily="34" charset="0"/>
                <a:ea typeface="MS PGothic" pitchFamily="34" charset="-128"/>
              </a:defRPr>
            </a:lvl3pPr>
            <a:lvl4pPr marL="1600200" indent="-228600">
              <a:spcBef>
                <a:spcPct val="20000"/>
              </a:spcBef>
              <a:buFont typeface="Arial" charset="0"/>
              <a:buChar char="–"/>
              <a:defRPr sz="9500">
                <a:solidFill>
                  <a:schemeClr val="tx1"/>
                </a:solidFill>
                <a:latin typeface="Calibri" pitchFamily="34" charset="0"/>
                <a:ea typeface="MS PGothic" pitchFamily="34" charset="-128"/>
              </a:defRPr>
            </a:lvl4pPr>
            <a:lvl5pPr marL="2057400" indent="-228600">
              <a:spcBef>
                <a:spcPct val="20000"/>
              </a:spcBef>
              <a:buFont typeface="Arial" charset="0"/>
              <a:buChar char="»"/>
              <a:defRPr sz="9500">
                <a:solidFill>
                  <a:schemeClr val="tx1"/>
                </a:solidFill>
                <a:latin typeface="Calibri" pitchFamily="34" charset="0"/>
                <a:ea typeface="MS PGothic" pitchFamily="34" charset="-128"/>
              </a:defRPr>
            </a:lvl5pPr>
            <a:lvl6pPr marL="25146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6pPr>
            <a:lvl7pPr marL="29718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7pPr>
            <a:lvl8pPr marL="34290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8pPr>
            <a:lvl9pPr marL="38862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9pPr>
          </a:lstStyle>
          <a:p>
            <a:pPr eaLnBrk="1" hangingPunct="1">
              <a:spcBef>
                <a:spcPct val="0"/>
              </a:spcBef>
              <a:buFontTx/>
              <a:buNone/>
            </a:pPr>
            <a:r>
              <a:rPr lang="en-GB" altLang="en-US" sz="5400" b="1" dirty="0">
                <a:latin typeface="Arial" panose="020B0604020202020204" pitchFamily="34" charset="0"/>
                <a:cs typeface="Arial" panose="020B0604020202020204" pitchFamily="34" charset="0"/>
              </a:rPr>
              <a:t>Aim</a:t>
            </a:r>
            <a:r>
              <a:rPr lang="en-GB" altLang="en-US" sz="5400" dirty="0">
                <a:latin typeface="Arial" panose="020B0604020202020204" pitchFamily="34" charset="0"/>
                <a:cs typeface="Arial" panose="020B0604020202020204" pitchFamily="34" charset="0"/>
              </a:rPr>
              <a:t> </a:t>
            </a:r>
          </a:p>
          <a:p>
            <a:pPr marL="571500" indent="-571500" eaLnBrk="1" hangingPunct="1">
              <a:spcBef>
                <a:spcPct val="0"/>
              </a:spcBef>
            </a:pPr>
            <a:r>
              <a:rPr lang="en-GB" altLang="en-US" sz="3600" dirty="0">
                <a:latin typeface="Arial" panose="020B0604020202020204" pitchFamily="34" charset="0"/>
                <a:cs typeface="Arial" panose="020B0604020202020204" pitchFamily="34" charset="0"/>
              </a:rPr>
              <a:t>To improve nursing/therapy staff confidence, managing patients on NIV in 1 year.</a:t>
            </a:r>
          </a:p>
          <a:p>
            <a:pPr marL="571500" indent="-571500" eaLnBrk="1" hangingPunct="1">
              <a:spcBef>
                <a:spcPct val="0"/>
              </a:spcBef>
            </a:pPr>
            <a:r>
              <a:rPr lang="en-GB" altLang="en-US" sz="3600" dirty="0">
                <a:latin typeface="Arial" panose="020B0604020202020204" pitchFamily="34" charset="0"/>
                <a:cs typeface="Arial" panose="020B0604020202020204" pitchFamily="34" charset="0"/>
              </a:rPr>
              <a:t>To improve completion rates of the NIV competency document by 50% in 1 year.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8" y="41779007"/>
            <a:ext cx="32399492" cy="1426393"/>
          </a:xfrm>
          <a:prstGeom prst="rect">
            <a:avLst/>
          </a:prstGeom>
        </p:spPr>
      </p:pic>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2404050" cy="612457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5" name="TextBox 4"/>
          <p:cNvSpPr txBox="1"/>
          <p:nvPr/>
        </p:nvSpPr>
        <p:spPr>
          <a:xfrm>
            <a:off x="4558" y="310939"/>
            <a:ext cx="9995061" cy="1569660"/>
          </a:xfrm>
          <a:prstGeom prst="rect">
            <a:avLst/>
          </a:prstGeom>
          <a:noFill/>
        </p:spPr>
        <p:txBody>
          <a:bodyPr wrap="square" rtlCol="0">
            <a:spAutoFit/>
          </a:bodyPr>
          <a:lstStyle/>
          <a:p>
            <a:r>
              <a:rPr lang="en-GB" sz="4800" dirty="0">
                <a:solidFill>
                  <a:schemeClr val="bg1"/>
                </a:solidFill>
                <a:latin typeface="+mj-lt"/>
                <a:cs typeface="Arial" panose="020B0604020202020204" pitchFamily="34" charset="0"/>
              </a:rPr>
              <a:t>Gloucestershire Safety and Quality Improvement Academy</a:t>
            </a:r>
          </a:p>
        </p:txBody>
      </p:sp>
      <p:sp>
        <p:nvSpPr>
          <p:cNvPr id="6" name="Text Box 6"/>
          <p:cNvSpPr txBox="1">
            <a:spLocks noChangeArrowheads="1"/>
          </p:cNvSpPr>
          <p:nvPr/>
        </p:nvSpPr>
        <p:spPr bwMode="auto">
          <a:xfrm>
            <a:off x="481309" y="2230368"/>
            <a:ext cx="24181843" cy="38017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indent="0" algn="l">
              <a:lnSpc>
                <a:spcPct val="113000"/>
              </a:lnSpc>
              <a:spcBef>
                <a:spcPts val="0"/>
              </a:spcBef>
              <a:spcAft>
                <a:spcPts val="0"/>
              </a:spcAft>
            </a:pPr>
            <a:r>
              <a:rPr lang="en-GB" sz="5400" kern="1400" dirty="0">
                <a:ln>
                  <a:noFill/>
                </a:ln>
                <a:solidFill>
                  <a:srgbClr val="FFFFFF"/>
                </a:solidFill>
                <a:effectLst/>
                <a:latin typeface="Arial" panose="020B0604020202020204" pitchFamily="34" charset="0"/>
              </a:rPr>
              <a:t>Improving nursing and therapy staff confidence and competence with patients receiving Non-Invasive Ventilation (NIV) </a:t>
            </a:r>
          </a:p>
          <a:p>
            <a:pPr marL="0" marR="0" indent="0" algn="l">
              <a:lnSpc>
                <a:spcPct val="113000"/>
              </a:lnSpc>
              <a:spcBef>
                <a:spcPts val="0"/>
              </a:spcBef>
              <a:spcAft>
                <a:spcPts val="0"/>
              </a:spcAft>
            </a:pPr>
            <a:endParaRPr lang="en-GB" sz="5400" kern="1400" dirty="0">
              <a:ln>
                <a:noFill/>
              </a:ln>
              <a:solidFill>
                <a:srgbClr val="FFFFFF"/>
              </a:solidFill>
              <a:effectLst/>
              <a:latin typeface="Arial" panose="020B0604020202020204" pitchFamily="34" charset="0"/>
            </a:endParaRPr>
          </a:p>
          <a:p>
            <a:pPr marL="0" indent="0">
              <a:buNone/>
            </a:pPr>
            <a:r>
              <a:rPr lang="en-GB" sz="3600" kern="1400" dirty="0">
                <a:ln>
                  <a:noFill/>
                </a:ln>
                <a:solidFill>
                  <a:srgbClr val="FFFFFF"/>
                </a:solidFill>
                <a:effectLst/>
                <a:latin typeface="Arial" panose="020B0604020202020204" pitchFamily="34" charset="0"/>
              </a:rPr>
              <a:t>Emily Barnfield (NIV Physiotherapist), </a:t>
            </a:r>
            <a:r>
              <a:rPr lang="en-GB" sz="3600" dirty="0">
                <a:solidFill>
                  <a:schemeClr val="bg1"/>
                </a:solidFill>
              </a:rPr>
              <a:t>Dani Brooks (8A Ward Manager), Catz Matthews (8B Ward Manager), Pauline Rea (Professional Education Practitioner), Charlie Sharp (NIV Lead Consultant/Gold Coach)</a:t>
            </a:r>
            <a:endParaRPr lang="en-GB" sz="8800" kern="1400" dirty="0">
              <a:ln>
                <a:noFill/>
              </a:ln>
              <a:solidFill>
                <a:srgbClr val="FFFFFF"/>
              </a:solidFill>
              <a:effectLst/>
              <a:latin typeface="Arial" panose="020B0604020202020204" pitchFamily="34" charset="0"/>
            </a:endParaRPr>
          </a:p>
        </p:txBody>
      </p:sp>
      <p:pic>
        <p:nvPicPr>
          <p:cNvPr id="1034" name="Picture 10" descr="GHNHSFT-CMYK-WHI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92399" y="719916"/>
            <a:ext cx="8621278" cy="11606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6"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03464" y="2439491"/>
            <a:ext cx="4302035" cy="3555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 Box 2"/>
          <p:cNvSpPr txBox="1">
            <a:spLocks noChangeArrowheads="1"/>
          </p:cNvSpPr>
          <p:nvPr/>
        </p:nvSpPr>
        <p:spPr bwMode="auto">
          <a:xfrm>
            <a:off x="13804004" y="42035003"/>
            <a:ext cx="48006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4800" b="1" i="0" u="none" strike="noStrike" cap="none" normalizeH="0" baseline="0" dirty="0">
                <a:ln>
                  <a:noFill/>
                </a:ln>
                <a:solidFill>
                  <a:srgbClr val="FFFFFF"/>
                </a:solidFill>
                <a:effectLst/>
                <a:latin typeface="Arial" pitchFamily="34" charset="0"/>
                <a:cs typeface="Arial" pitchFamily="34" charset="0"/>
              </a:rPr>
              <a:t>#</a:t>
            </a:r>
            <a:r>
              <a:rPr kumimoji="0" lang="en-GB" altLang="en-US" sz="4800" b="1" i="0" u="none" strike="noStrike" cap="none" normalizeH="0" baseline="0" dirty="0" err="1">
                <a:ln>
                  <a:noFill/>
                </a:ln>
                <a:solidFill>
                  <a:srgbClr val="FFFFFF"/>
                </a:solidFill>
                <a:effectLst/>
                <a:latin typeface="Arial" pitchFamily="34" charset="0"/>
                <a:cs typeface="Arial" pitchFamily="34" charset="0"/>
              </a:rPr>
              <a:t>TheGSQIAWay</a:t>
            </a:r>
            <a:endParaRPr kumimoji="0" lang="en-US" altLang="en-US" sz="2400" b="0" i="0" u="none" strike="noStrike" cap="none" normalizeH="0" baseline="0" dirty="0">
              <a:ln>
                <a:noFill/>
              </a:ln>
              <a:solidFill>
                <a:schemeClr val="tx1"/>
              </a:solidFill>
              <a:effectLst/>
              <a:latin typeface="Arial" pitchFamily="34" charset="0"/>
              <a:cs typeface="Arial" pitchFamily="34" charset="0"/>
            </a:endParaRPr>
          </a:p>
        </p:txBody>
      </p:sp>
      <p:grpSp>
        <p:nvGrpSpPr>
          <p:cNvPr id="3" name="Group 2">
            <a:extLst>
              <a:ext uri="{FF2B5EF4-FFF2-40B4-BE49-F238E27FC236}">
                <a16:creationId xmlns:a16="http://schemas.microsoft.com/office/drawing/2014/main" id="{094086D7-3F5E-C83E-66DE-1D30ADB79FF2}"/>
              </a:ext>
            </a:extLst>
          </p:cNvPr>
          <p:cNvGrpSpPr>
            <a:grpSpLocks/>
          </p:cNvGrpSpPr>
          <p:nvPr/>
        </p:nvGrpSpPr>
        <p:grpSpPr bwMode="auto">
          <a:xfrm>
            <a:off x="1184417" y="17226123"/>
            <a:ext cx="11706936" cy="5955052"/>
            <a:chOff x="100860447" y="109373828"/>
            <a:chExt cx="7901123" cy="3585944"/>
          </a:xfrm>
        </p:grpSpPr>
        <p:pic>
          <p:nvPicPr>
            <p:cNvPr id="1027" name="Picture 3">
              <a:extLst>
                <a:ext uri="{FF2B5EF4-FFF2-40B4-BE49-F238E27FC236}">
                  <a16:creationId xmlns:a16="http://schemas.microsoft.com/office/drawing/2014/main" id="{54CC7B06-B2D9-0C02-3003-2189CE96A51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0947" t="20842" r="23447" b="7661"/>
            <a:stretch>
              <a:fillRect/>
            </a:stretch>
          </p:blipFill>
          <p:spPr bwMode="auto">
            <a:xfrm>
              <a:off x="100860447" y="109437842"/>
              <a:ext cx="7767873" cy="3521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8" name="Picture 4">
              <a:extLst>
                <a:ext uri="{FF2B5EF4-FFF2-40B4-BE49-F238E27FC236}">
                  <a16:creationId xmlns:a16="http://schemas.microsoft.com/office/drawing/2014/main" id="{F97A7A59-2C74-0D8E-D2E5-1CB73FFBB00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760593" y="109373828"/>
              <a:ext cx="2000977" cy="1110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pic>
        <p:nvPicPr>
          <p:cNvPr id="1029" name="Picture 5">
            <a:extLst>
              <a:ext uri="{FF2B5EF4-FFF2-40B4-BE49-F238E27FC236}">
                <a16:creationId xmlns:a16="http://schemas.microsoft.com/office/drawing/2014/main" id="{B8E6393A-42BD-3E88-147F-E2BAE124A0A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b="13371"/>
          <a:stretch>
            <a:fillRect/>
          </a:stretch>
        </p:blipFill>
        <p:spPr bwMode="auto">
          <a:xfrm>
            <a:off x="14358664" y="16284448"/>
            <a:ext cx="15364232" cy="67635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0" name="Picture 1">
            <a:extLst>
              <a:ext uri="{FF2B5EF4-FFF2-40B4-BE49-F238E27FC236}">
                <a16:creationId xmlns:a16="http://schemas.microsoft.com/office/drawing/2014/main" id="{ECCA76F0-C084-A6CA-55D1-CF381720248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31667" t="24352" r="44948" b="16574"/>
          <a:stretch>
            <a:fillRect/>
          </a:stretch>
        </p:blipFill>
        <p:spPr bwMode="auto">
          <a:xfrm>
            <a:off x="26487095" y="16753131"/>
            <a:ext cx="4422401" cy="62825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Box 7">
            <a:extLst>
              <a:ext uri="{FF2B5EF4-FFF2-40B4-BE49-F238E27FC236}">
                <a16:creationId xmlns:a16="http://schemas.microsoft.com/office/drawing/2014/main" id="{86746A04-9F3D-ABC1-4FAA-2CEFAD662043}"/>
              </a:ext>
            </a:extLst>
          </p:cNvPr>
          <p:cNvSpPr txBox="1"/>
          <p:nvPr/>
        </p:nvSpPr>
        <p:spPr>
          <a:xfrm>
            <a:off x="630237" y="15963626"/>
            <a:ext cx="8090500" cy="923330"/>
          </a:xfrm>
          <a:prstGeom prst="rect">
            <a:avLst/>
          </a:prstGeom>
          <a:noFill/>
        </p:spPr>
        <p:txBody>
          <a:bodyPr wrap="square" rtlCol="0">
            <a:spAutoFit/>
          </a:bodyPr>
          <a:lstStyle/>
          <a:p>
            <a:r>
              <a:rPr lang="en-GB" sz="5400" b="1" dirty="0"/>
              <a:t>Driver Diagram</a:t>
            </a:r>
          </a:p>
        </p:txBody>
      </p:sp>
      <p:sp>
        <p:nvSpPr>
          <p:cNvPr id="31" name="TextBox 30">
            <a:extLst>
              <a:ext uri="{FF2B5EF4-FFF2-40B4-BE49-F238E27FC236}">
                <a16:creationId xmlns:a16="http://schemas.microsoft.com/office/drawing/2014/main" id="{AB0CE1C1-F271-F09E-CE27-AA74FB4CBA67}"/>
              </a:ext>
            </a:extLst>
          </p:cNvPr>
          <p:cNvSpPr txBox="1"/>
          <p:nvPr/>
        </p:nvSpPr>
        <p:spPr>
          <a:xfrm>
            <a:off x="13804004" y="16169185"/>
            <a:ext cx="8090500" cy="923330"/>
          </a:xfrm>
          <a:prstGeom prst="rect">
            <a:avLst/>
          </a:prstGeom>
          <a:noFill/>
        </p:spPr>
        <p:txBody>
          <a:bodyPr wrap="square" rtlCol="0">
            <a:spAutoFit/>
          </a:bodyPr>
          <a:lstStyle/>
          <a:p>
            <a:r>
              <a:rPr lang="en-GB" sz="5400" b="1" dirty="0"/>
              <a:t>PDSA Cycles</a:t>
            </a:r>
          </a:p>
        </p:txBody>
      </p:sp>
      <p:sp>
        <p:nvSpPr>
          <p:cNvPr id="32" name="TextBox 31">
            <a:extLst>
              <a:ext uri="{FF2B5EF4-FFF2-40B4-BE49-F238E27FC236}">
                <a16:creationId xmlns:a16="http://schemas.microsoft.com/office/drawing/2014/main" id="{688DC1B8-BCB8-3494-D956-185FB5B53B5B}"/>
              </a:ext>
            </a:extLst>
          </p:cNvPr>
          <p:cNvSpPr txBox="1"/>
          <p:nvPr/>
        </p:nvSpPr>
        <p:spPr>
          <a:xfrm>
            <a:off x="630237" y="23319728"/>
            <a:ext cx="8090500" cy="923330"/>
          </a:xfrm>
          <a:prstGeom prst="rect">
            <a:avLst/>
          </a:prstGeom>
          <a:noFill/>
        </p:spPr>
        <p:txBody>
          <a:bodyPr wrap="square" rtlCol="0">
            <a:spAutoFit/>
          </a:bodyPr>
          <a:lstStyle/>
          <a:p>
            <a:r>
              <a:rPr lang="en-GB" sz="5400" b="1" dirty="0"/>
              <a:t>Results </a:t>
            </a:r>
          </a:p>
        </p:txBody>
      </p:sp>
      <p:sp>
        <p:nvSpPr>
          <p:cNvPr id="9" name="TextBox 8">
            <a:extLst>
              <a:ext uri="{FF2B5EF4-FFF2-40B4-BE49-F238E27FC236}">
                <a16:creationId xmlns:a16="http://schemas.microsoft.com/office/drawing/2014/main" id="{C557C7C1-0816-1159-A5EE-AE22EC161BED}"/>
              </a:ext>
            </a:extLst>
          </p:cNvPr>
          <p:cNvSpPr txBox="1"/>
          <p:nvPr/>
        </p:nvSpPr>
        <p:spPr>
          <a:xfrm>
            <a:off x="739673" y="24061533"/>
            <a:ext cx="31062715" cy="2164375"/>
          </a:xfrm>
          <a:prstGeom prst="rect">
            <a:avLst/>
          </a:prstGeom>
          <a:noFill/>
        </p:spPr>
        <p:txBody>
          <a:bodyPr wrap="square" rtlCol="0">
            <a:spAutoFit/>
          </a:bodyPr>
          <a:lstStyle/>
          <a:p>
            <a:pPr marL="359994" marR="0" indent="-359994" algn="l">
              <a:lnSpc>
                <a:spcPct val="119000"/>
              </a:lnSpc>
              <a:spcBef>
                <a:spcPts val="0"/>
              </a:spcBef>
              <a:spcAft>
                <a:spcPts val="600"/>
              </a:spcAft>
            </a:pPr>
            <a:r>
              <a:rPr lang="en-GB" sz="3600" b="1" kern="1400" dirty="0">
                <a:ln>
                  <a:noFill/>
                </a:ln>
                <a:solidFill>
                  <a:srgbClr val="000000"/>
                </a:solidFill>
                <a:effectLst/>
                <a:latin typeface="Arial" panose="020B0604020202020204" pitchFamily="34" charset="0"/>
                <a:cs typeface="Arial" panose="020B0604020202020204" pitchFamily="34" charset="0"/>
              </a:rPr>
              <a:t>· </a:t>
            </a:r>
            <a:r>
              <a:rPr lang="en-GB" sz="3600" b="0" kern="1400" dirty="0">
                <a:ln>
                  <a:noFill/>
                </a:ln>
                <a:solidFill>
                  <a:srgbClr val="000000"/>
                </a:solidFill>
                <a:effectLst/>
                <a:latin typeface="Arial" panose="020B0604020202020204" pitchFamily="34" charset="0"/>
                <a:cs typeface="Arial" panose="020B0604020202020204" pitchFamily="34" charset="0"/>
              </a:rPr>
              <a:t>We now meet an average of 50% of the national standards, per patient. However, significant variability is still present with the care delivered (Figure 1) </a:t>
            </a:r>
            <a:endParaRPr lang="en-GB" sz="3600" b="1" kern="1400" dirty="0">
              <a:ln>
                <a:noFill/>
              </a:ln>
              <a:solidFill>
                <a:srgbClr val="000000"/>
              </a:solidFill>
              <a:effectLst/>
              <a:latin typeface="Arial" panose="020B0604020202020204" pitchFamily="34" charset="0"/>
              <a:cs typeface="Arial" panose="020B0604020202020204" pitchFamily="34" charset="0"/>
            </a:endParaRPr>
          </a:p>
          <a:p>
            <a:pPr marL="359994" marR="0" indent="-359994" algn="l">
              <a:lnSpc>
                <a:spcPct val="119000"/>
              </a:lnSpc>
              <a:spcBef>
                <a:spcPts val="0"/>
              </a:spcBef>
              <a:spcAft>
                <a:spcPts val="600"/>
              </a:spcAft>
            </a:pPr>
            <a:r>
              <a:rPr lang="en-GB" sz="3600" b="1" kern="1400" dirty="0">
                <a:ln>
                  <a:noFill/>
                </a:ln>
                <a:solidFill>
                  <a:srgbClr val="000000"/>
                </a:solidFill>
                <a:effectLst/>
                <a:latin typeface="Arial" panose="020B0604020202020204" pitchFamily="34" charset="0"/>
                <a:cs typeface="Arial" panose="020B0604020202020204" pitchFamily="34" charset="0"/>
              </a:rPr>
              <a:t>· </a:t>
            </a:r>
            <a:r>
              <a:rPr lang="en-GB" sz="3600" b="0" kern="1400" dirty="0">
                <a:ln>
                  <a:noFill/>
                </a:ln>
                <a:solidFill>
                  <a:srgbClr val="000000"/>
                </a:solidFill>
                <a:effectLst/>
                <a:latin typeface="Arial" panose="020B0604020202020204" pitchFamily="34" charset="0"/>
                <a:cs typeface="Arial" panose="020B0604020202020204" pitchFamily="34" charset="0"/>
              </a:rPr>
              <a:t>76% of nursing staff have completed the NIV competency document (Figure 2)</a:t>
            </a:r>
            <a:endParaRPr lang="en-GB" sz="3600" b="1" kern="1400" dirty="0">
              <a:ln>
                <a:noFill/>
              </a:ln>
              <a:solidFill>
                <a:srgbClr val="000000"/>
              </a:solidFill>
              <a:effectLst/>
              <a:latin typeface="Arial" panose="020B0604020202020204" pitchFamily="34" charset="0"/>
              <a:cs typeface="Arial" panose="020B0604020202020204" pitchFamily="34" charset="0"/>
            </a:endParaRPr>
          </a:p>
          <a:p>
            <a:pPr marL="359994" marR="0" indent="-359994" algn="l">
              <a:lnSpc>
                <a:spcPct val="119000"/>
              </a:lnSpc>
              <a:spcBef>
                <a:spcPts val="0"/>
              </a:spcBef>
              <a:spcAft>
                <a:spcPts val="600"/>
              </a:spcAft>
            </a:pPr>
            <a:r>
              <a:rPr lang="en-GB" sz="3600" b="1" kern="1400" dirty="0">
                <a:ln>
                  <a:noFill/>
                </a:ln>
                <a:solidFill>
                  <a:srgbClr val="000000"/>
                </a:solidFill>
                <a:effectLst/>
                <a:latin typeface="Arial" panose="020B0604020202020204" pitchFamily="34" charset="0"/>
                <a:cs typeface="Arial" panose="020B0604020202020204" pitchFamily="34" charset="0"/>
              </a:rPr>
              <a:t>· </a:t>
            </a:r>
            <a:r>
              <a:rPr lang="en-GB" sz="3600" b="0" kern="1400" dirty="0">
                <a:ln>
                  <a:noFill/>
                </a:ln>
                <a:solidFill>
                  <a:srgbClr val="000000"/>
                </a:solidFill>
                <a:effectLst/>
                <a:latin typeface="Arial" panose="020B0604020202020204" pitchFamily="34" charset="0"/>
                <a:cs typeface="Arial" panose="020B0604020202020204" pitchFamily="34" charset="0"/>
              </a:rPr>
              <a:t>94% of nursing and therapy staff on the 8th floor now feel somewhat/very confident managing patients on NIV (Figure 3)</a:t>
            </a:r>
            <a:endParaRPr lang="en-GB" sz="3600" b="1" kern="1400" dirty="0">
              <a:ln>
                <a:noFill/>
              </a:ln>
              <a:solidFill>
                <a:srgbClr val="000000"/>
              </a:solidFill>
              <a:effectLst/>
              <a:latin typeface="Arial" panose="020B0604020202020204" pitchFamily="34" charset="0"/>
              <a:cs typeface="Arial" panose="020B0604020202020204" pitchFamily="34" charset="0"/>
            </a:endParaRPr>
          </a:p>
        </p:txBody>
      </p:sp>
      <p:grpSp>
        <p:nvGrpSpPr>
          <p:cNvPr id="10" name="Group 8">
            <a:extLst>
              <a:ext uri="{FF2B5EF4-FFF2-40B4-BE49-F238E27FC236}">
                <a16:creationId xmlns:a16="http://schemas.microsoft.com/office/drawing/2014/main" id="{1A24CD48-F50A-BD40-A819-C17563DF1E8E}"/>
              </a:ext>
            </a:extLst>
          </p:cNvPr>
          <p:cNvGrpSpPr>
            <a:grpSpLocks/>
          </p:cNvGrpSpPr>
          <p:nvPr/>
        </p:nvGrpSpPr>
        <p:grpSpPr bwMode="auto">
          <a:xfrm>
            <a:off x="1047688" y="26225908"/>
            <a:ext cx="8773204" cy="5920456"/>
            <a:chOff x="110450643" y="109836166"/>
            <a:chExt cx="9705157" cy="3263416"/>
          </a:xfrm>
        </p:grpSpPr>
        <p:pic>
          <p:nvPicPr>
            <p:cNvPr id="11" name="Picture 9">
              <a:extLst>
                <a:ext uri="{FF2B5EF4-FFF2-40B4-BE49-F238E27FC236}">
                  <a16:creationId xmlns:a16="http://schemas.microsoft.com/office/drawing/2014/main" id="{4382DF1A-5DAC-821E-28EB-DCFD44E3DA0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0450643" y="109836166"/>
              <a:ext cx="4572396" cy="2743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3" name="Picture 10">
              <a:extLst>
                <a:ext uri="{FF2B5EF4-FFF2-40B4-BE49-F238E27FC236}">
                  <a16:creationId xmlns:a16="http://schemas.microsoft.com/office/drawing/2014/main" id="{C74B4C4E-5542-CF07-9411-C4A742E5BAB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5583404" y="109836166"/>
              <a:ext cx="4572396" cy="2743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4" name="Text Box 11">
              <a:extLst>
                <a:ext uri="{FF2B5EF4-FFF2-40B4-BE49-F238E27FC236}">
                  <a16:creationId xmlns:a16="http://schemas.microsoft.com/office/drawing/2014/main" id="{1311137D-0131-F072-FD02-4B5AEB82AD33}"/>
                </a:ext>
              </a:extLst>
            </p:cNvPr>
            <p:cNvSpPr txBox="1">
              <a:spLocks noChangeArrowheads="1"/>
            </p:cNvSpPr>
            <p:nvPr/>
          </p:nvSpPr>
          <p:spPr bwMode="auto">
            <a:xfrm>
              <a:off x="110601896" y="112683198"/>
              <a:ext cx="9254607" cy="416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a:ln>
                    <a:noFill/>
                  </a:ln>
                  <a:solidFill>
                    <a:srgbClr val="000000"/>
                  </a:solidFill>
                  <a:effectLst/>
                  <a:latin typeface="Calibri" panose="020F0502020204030204" pitchFamily="34" charset="0"/>
                </a:rPr>
                <a:t>Figure 1—Completion rate of nursing competency document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15" name="Group 12">
            <a:extLst>
              <a:ext uri="{FF2B5EF4-FFF2-40B4-BE49-F238E27FC236}">
                <a16:creationId xmlns:a16="http://schemas.microsoft.com/office/drawing/2014/main" id="{B0BF51B0-58C6-A0B9-8633-5BE6F5E844D7}"/>
              </a:ext>
            </a:extLst>
          </p:cNvPr>
          <p:cNvGrpSpPr>
            <a:grpSpLocks/>
          </p:cNvGrpSpPr>
          <p:nvPr/>
        </p:nvGrpSpPr>
        <p:grpSpPr bwMode="auto">
          <a:xfrm>
            <a:off x="11251600" y="26314026"/>
            <a:ext cx="8773200" cy="5922000"/>
            <a:chOff x="110601896" y="113116002"/>
            <a:chExt cx="9553904" cy="3653004"/>
          </a:xfrm>
        </p:grpSpPr>
        <p:pic>
          <p:nvPicPr>
            <p:cNvPr id="1037" name="Picture 13">
              <a:extLst>
                <a:ext uri="{FF2B5EF4-FFF2-40B4-BE49-F238E27FC236}">
                  <a16:creationId xmlns:a16="http://schemas.microsoft.com/office/drawing/2014/main" id="{8027729F-09CC-985C-B66E-0BA05404EF3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0601896" y="113116002"/>
              <a:ext cx="4349864" cy="30580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Text Box 14">
              <a:extLst>
                <a:ext uri="{FF2B5EF4-FFF2-40B4-BE49-F238E27FC236}">
                  <a16:creationId xmlns:a16="http://schemas.microsoft.com/office/drawing/2014/main" id="{E50F57DE-D37B-1DF4-DF05-92C8B1BBA0E1}"/>
                </a:ext>
              </a:extLst>
            </p:cNvPr>
            <p:cNvSpPr txBox="1">
              <a:spLocks noChangeArrowheads="1"/>
            </p:cNvSpPr>
            <p:nvPr/>
          </p:nvSpPr>
          <p:spPr bwMode="auto">
            <a:xfrm>
              <a:off x="110795445" y="116352622"/>
              <a:ext cx="9254607" cy="416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a:ln>
                    <a:noFill/>
                  </a:ln>
                  <a:solidFill>
                    <a:srgbClr val="000000"/>
                  </a:solidFill>
                  <a:effectLst/>
                  <a:latin typeface="Calibri" panose="020F0502020204030204" pitchFamily="34" charset="0"/>
                </a:rPr>
                <a:t>Figure 2—Percentage of BTS Standards met June 21-August 21 and Feb 22-April 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39" name="Picture 15">
              <a:extLst>
                <a:ext uri="{FF2B5EF4-FFF2-40B4-BE49-F238E27FC236}">
                  <a16:creationId xmlns:a16="http://schemas.microsoft.com/office/drawing/2014/main" id="{F2610EC8-9C40-FFA9-36ED-0AF72A4BF4F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5566704" y="113116002"/>
              <a:ext cx="4589096" cy="30580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grpSp>
        <p:nvGrpSpPr>
          <p:cNvPr id="18" name="Group 16">
            <a:extLst>
              <a:ext uri="{FF2B5EF4-FFF2-40B4-BE49-F238E27FC236}">
                <a16:creationId xmlns:a16="http://schemas.microsoft.com/office/drawing/2014/main" id="{31A4AC37-02CB-0977-0732-64DC51F23356}"/>
              </a:ext>
            </a:extLst>
          </p:cNvPr>
          <p:cNvGrpSpPr>
            <a:grpSpLocks/>
          </p:cNvGrpSpPr>
          <p:nvPr/>
        </p:nvGrpSpPr>
        <p:grpSpPr bwMode="auto">
          <a:xfrm>
            <a:off x="21912900" y="26426317"/>
            <a:ext cx="8773200" cy="5922000"/>
            <a:chOff x="110644582" y="117041126"/>
            <a:chExt cx="9405470" cy="3105807"/>
          </a:xfrm>
        </p:grpSpPr>
        <p:sp>
          <p:nvSpPr>
            <p:cNvPr id="19" name="Text Box 17">
              <a:extLst>
                <a:ext uri="{FF2B5EF4-FFF2-40B4-BE49-F238E27FC236}">
                  <a16:creationId xmlns:a16="http://schemas.microsoft.com/office/drawing/2014/main" id="{F4B2C88C-2EC0-8880-2D87-E24A3D70F908}"/>
                </a:ext>
              </a:extLst>
            </p:cNvPr>
            <p:cNvSpPr txBox="1">
              <a:spLocks noChangeArrowheads="1"/>
            </p:cNvSpPr>
            <p:nvPr/>
          </p:nvSpPr>
          <p:spPr bwMode="auto">
            <a:xfrm>
              <a:off x="110644582" y="119666581"/>
              <a:ext cx="9405470" cy="480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a:ln>
                    <a:noFill/>
                  </a:ln>
                  <a:solidFill>
                    <a:srgbClr val="000000"/>
                  </a:solidFill>
                  <a:effectLst/>
                  <a:latin typeface="Calibri" panose="020F0502020204030204" pitchFamily="34" charset="0"/>
                </a:rPr>
                <a:t>Figure 3— Staff confidence levels when managing a patient on NIV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42" name="Picture 18">
              <a:extLst>
                <a:ext uri="{FF2B5EF4-FFF2-40B4-BE49-F238E27FC236}">
                  <a16:creationId xmlns:a16="http://schemas.microsoft.com/office/drawing/2014/main" id="{EF0B8046-106B-F301-3AD8-C3ED6C495FD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1061197" y="117041126"/>
              <a:ext cx="3099435" cy="25026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43" name="Picture 19">
              <a:extLst>
                <a:ext uri="{FF2B5EF4-FFF2-40B4-BE49-F238E27FC236}">
                  <a16:creationId xmlns:a16="http://schemas.microsoft.com/office/drawing/2014/main" id="{8CCC025A-DA54-6209-39C9-C4D34150C19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6343644" y="117041126"/>
              <a:ext cx="3059923" cy="2465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sp>
        <p:nvSpPr>
          <p:cNvPr id="23" name="Text Box 21">
            <a:extLst>
              <a:ext uri="{FF2B5EF4-FFF2-40B4-BE49-F238E27FC236}">
                <a16:creationId xmlns:a16="http://schemas.microsoft.com/office/drawing/2014/main" id="{EF2DB572-3E80-A3C9-27B9-82E1DBE156CF}"/>
              </a:ext>
            </a:extLst>
          </p:cNvPr>
          <p:cNvSpPr txBox="1">
            <a:spLocks noChangeArrowheads="1"/>
          </p:cNvSpPr>
          <p:nvPr/>
        </p:nvSpPr>
        <p:spPr bwMode="auto">
          <a:xfrm>
            <a:off x="9999619" y="16284447"/>
            <a:ext cx="2388291" cy="4196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rgbClr val="000000"/>
                </a:solidFill>
                <a:effectLst/>
                <a:latin typeface="Arial" panose="020B0604020202020204" pitchFamily="34" charset="0"/>
              </a:rPr>
              <a:t>          = Main Focus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Oval 23">
            <a:extLst>
              <a:ext uri="{FF2B5EF4-FFF2-40B4-BE49-F238E27FC236}">
                <a16:creationId xmlns:a16="http://schemas.microsoft.com/office/drawing/2014/main" id="{CD73F16C-3947-3AE7-47E3-C03019AC1DC4}"/>
              </a:ext>
            </a:extLst>
          </p:cNvPr>
          <p:cNvSpPr/>
          <p:nvPr/>
        </p:nvSpPr>
        <p:spPr>
          <a:xfrm>
            <a:off x="9769391" y="16127760"/>
            <a:ext cx="886685" cy="7806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D558CD10-FBEC-8F20-004D-5D297D5E7772}"/>
              </a:ext>
            </a:extLst>
          </p:cNvPr>
          <p:cNvSpPr txBox="1"/>
          <p:nvPr/>
        </p:nvSpPr>
        <p:spPr>
          <a:xfrm>
            <a:off x="630237" y="31750156"/>
            <a:ext cx="31234063" cy="5208029"/>
          </a:xfrm>
          <a:prstGeom prst="rect">
            <a:avLst/>
          </a:prstGeom>
          <a:noFill/>
        </p:spPr>
        <p:txBody>
          <a:bodyPr wrap="square" rtlCol="0">
            <a:spAutoFit/>
          </a:bodyPr>
          <a:lstStyle/>
          <a:p>
            <a:pPr marL="0" marR="0" indent="0" algn="l">
              <a:lnSpc>
                <a:spcPct val="119000"/>
              </a:lnSpc>
              <a:spcBef>
                <a:spcPts val="0"/>
              </a:spcBef>
              <a:spcAft>
                <a:spcPts val="600"/>
              </a:spcAft>
            </a:pPr>
            <a:r>
              <a:rPr lang="en-GB" sz="5400" b="1" kern="1400" dirty="0">
                <a:ln>
                  <a:noFill/>
                </a:ln>
                <a:solidFill>
                  <a:srgbClr val="000000"/>
                </a:solidFill>
                <a:effectLst/>
                <a:latin typeface="Arial" panose="020B0604020202020204" pitchFamily="34" charset="0"/>
                <a:cs typeface="Arial" panose="020B0604020202020204" pitchFamily="34" charset="0"/>
              </a:rPr>
              <a:t>Discussion</a:t>
            </a:r>
          </a:p>
          <a:p>
            <a:pPr marL="359994" marR="0" indent="-359994" algn="l">
              <a:lnSpc>
                <a:spcPct val="119000"/>
              </a:lnSpc>
              <a:spcBef>
                <a:spcPts val="0"/>
              </a:spcBef>
              <a:spcAft>
                <a:spcPts val="600"/>
              </a:spcAft>
            </a:pPr>
            <a:r>
              <a:rPr lang="en-GB" sz="3600" b="0" kern="1400" dirty="0">
                <a:ln>
                  <a:noFill/>
                </a:ln>
                <a:solidFill>
                  <a:srgbClr val="000000"/>
                </a:solidFill>
                <a:effectLst/>
                <a:latin typeface="Arial" panose="020B0604020202020204" pitchFamily="34" charset="0"/>
                <a:cs typeface="Arial" panose="020B0604020202020204" pitchFamily="34" charset="0"/>
              </a:rPr>
              <a:t>Work completed has highlighted that a dedicated training package has helped to improve staff confidence and competence managing patients on NIV, however, more work is needed to reduce variability of care. This may be improved by looking at other areas identified in the driver diagram </a:t>
            </a:r>
            <a:endParaRPr lang="en-GB" sz="3600" b="1" kern="1400" dirty="0">
              <a:ln>
                <a:noFill/>
              </a:ln>
              <a:solidFill>
                <a:srgbClr val="000000"/>
              </a:solidFill>
              <a:effectLst/>
              <a:latin typeface="Arial" panose="020B0604020202020204" pitchFamily="34" charset="0"/>
              <a:cs typeface="Arial" panose="020B0604020202020204" pitchFamily="34" charset="0"/>
            </a:endParaRPr>
          </a:p>
          <a:p>
            <a:pPr marL="359994" marR="0" indent="-359994" algn="l">
              <a:lnSpc>
                <a:spcPct val="119000"/>
              </a:lnSpc>
              <a:spcBef>
                <a:spcPts val="0"/>
              </a:spcBef>
              <a:spcAft>
                <a:spcPts val="600"/>
              </a:spcAft>
            </a:pPr>
            <a:r>
              <a:rPr lang="en-GB" sz="3600" b="1" kern="1400" dirty="0">
                <a:ln>
                  <a:noFill/>
                </a:ln>
                <a:solidFill>
                  <a:srgbClr val="000000"/>
                </a:solidFill>
                <a:effectLst/>
                <a:latin typeface="Arial" panose="020B0604020202020204" pitchFamily="34" charset="0"/>
                <a:cs typeface="Arial" panose="020B0604020202020204" pitchFamily="34" charset="0"/>
              </a:rPr>
              <a:t>· </a:t>
            </a:r>
            <a:r>
              <a:rPr lang="en-GB" sz="3600" b="0" kern="1400" dirty="0">
                <a:ln>
                  <a:noFill/>
                </a:ln>
                <a:solidFill>
                  <a:srgbClr val="000000"/>
                </a:solidFill>
                <a:effectLst/>
                <a:latin typeface="Arial" panose="020B0604020202020204" pitchFamily="34" charset="0"/>
                <a:cs typeface="Arial" panose="020B0604020202020204" pitchFamily="34" charset="0"/>
              </a:rPr>
              <a:t>Since the beginning of the project, the trust has moved to electronic notes. This has caused issues with documentation of the NIV prescription and ABGs which may also account for some of the variability seen. </a:t>
            </a:r>
            <a:endParaRPr lang="en-GB" sz="3600" b="1" kern="1400" dirty="0">
              <a:ln>
                <a:noFill/>
              </a:ln>
              <a:solidFill>
                <a:srgbClr val="000000"/>
              </a:solidFill>
              <a:effectLst/>
              <a:latin typeface="Arial" panose="020B0604020202020204" pitchFamily="34" charset="0"/>
              <a:cs typeface="Arial" panose="020B0604020202020204" pitchFamily="34" charset="0"/>
            </a:endParaRPr>
          </a:p>
          <a:p>
            <a:pPr marL="359994" marR="0" indent="-359994" algn="l">
              <a:lnSpc>
                <a:spcPct val="119000"/>
              </a:lnSpc>
              <a:spcBef>
                <a:spcPts val="0"/>
              </a:spcBef>
              <a:spcAft>
                <a:spcPts val="600"/>
              </a:spcAft>
            </a:pPr>
            <a:r>
              <a:rPr lang="en-GB" sz="3600" b="1" kern="1400" dirty="0">
                <a:ln>
                  <a:noFill/>
                </a:ln>
                <a:solidFill>
                  <a:srgbClr val="000000"/>
                </a:solidFill>
                <a:effectLst/>
                <a:latin typeface="Arial" panose="020B0604020202020204" pitchFamily="34" charset="0"/>
                <a:cs typeface="Arial" panose="020B0604020202020204" pitchFamily="34" charset="0"/>
              </a:rPr>
              <a:t>· </a:t>
            </a:r>
            <a:r>
              <a:rPr lang="en-GB" sz="3600" b="0" kern="1400" dirty="0">
                <a:ln>
                  <a:noFill/>
                </a:ln>
                <a:solidFill>
                  <a:srgbClr val="000000"/>
                </a:solidFill>
                <a:effectLst/>
                <a:latin typeface="Arial" panose="020B0604020202020204" pitchFamily="34" charset="0"/>
                <a:cs typeface="Arial" panose="020B0604020202020204" pitchFamily="34" charset="0"/>
              </a:rPr>
              <a:t>We were only able to comment on the completion rates of the nursing competency as the physiotherapy competency document is still awaiting approval by the documentation team. </a:t>
            </a:r>
            <a:endParaRPr lang="en-GB" sz="3600" b="1" kern="1400" dirty="0">
              <a:ln>
                <a:noFill/>
              </a:ln>
              <a:solidFill>
                <a:srgbClr val="000000"/>
              </a:solidFill>
              <a:effectLst/>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2036</TotalTime>
  <Words>638</Words>
  <Application>Microsoft Office PowerPoint</Application>
  <PresentationFormat>Custom</PresentationFormat>
  <Paragraphs>68</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Abi</dc:creator>
  <cp:lastModifiedBy>Jones Richard</cp:lastModifiedBy>
  <cp:revision>201</cp:revision>
  <cp:lastPrinted>2012-10-12T16:18:20Z</cp:lastPrinted>
  <dcterms:created xsi:type="dcterms:W3CDTF">2011-03-01T17:55:15Z</dcterms:created>
  <dcterms:modified xsi:type="dcterms:W3CDTF">2022-06-14T09:14:05Z</dcterms:modified>
</cp:coreProperties>
</file>