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EAF17B-49DB-443F-898E-06E03ACD2D4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A3C1F13-BB86-444C-94AF-F2502CFF3A28}">
      <dgm:prSet phldrT="[Text]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Aim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16AAE7-FE97-46BA-91BE-03267A86A94E}" type="parTrans" cxnId="{56DD8737-8452-43FD-85B1-14188921753B}">
      <dgm:prSet/>
      <dgm:spPr/>
      <dgm:t>
        <a:bodyPr/>
        <a:lstStyle/>
        <a:p>
          <a:endParaRPr lang="en-GB"/>
        </a:p>
      </dgm:t>
    </dgm:pt>
    <dgm:pt modelId="{F5AA0923-67BF-4EC0-8C22-AE712B46EE0C}" type="sibTrans" cxnId="{56DD8737-8452-43FD-85B1-14188921753B}">
      <dgm:prSet/>
      <dgm:spPr/>
      <dgm:t>
        <a:bodyPr/>
        <a:lstStyle/>
        <a:p>
          <a:endParaRPr lang="en-GB"/>
        </a:p>
      </dgm:t>
    </dgm:pt>
    <dgm:pt modelId="{AE315944-3168-4E0E-A637-AFB91A39AFC1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7AA74F-F958-4560-8441-1D5963873098}" type="parTrans" cxnId="{19A72A83-7177-4B25-9846-1086BFDF6B50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2ADA845C-D6C7-4386-8B11-6B954257106B}" type="sibTrans" cxnId="{19A72A83-7177-4B25-9846-1086BFDF6B50}">
      <dgm:prSet/>
      <dgm:spPr/>
      <dgm:t>
        <a:bodyPr/>
        <a:lstStyle/>
        <a:p>
          <a:endParaRPr lang="en-GB"/>
        </a:p>
      </dgm:t>
    </dgm:pt>
    <dgm:pt modelId="{966D9D59-3225-4998-8AB8-03DDB048ECC1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643E44-4DCA-4BC7-A01A-B12DDBE7D3CF}" type="parTrans" cxnId="{11598B20-FED3-44CA-BBF4-937D0A54DD08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EC48D8E8-79A7-4AE6-A8DA-AC3DC095048A}" type="sibTrans" cxnId="{11598B20-FED3-44CA-BBF4-937D0A54DD08}">
      <dgm:prSet/>
      <dgm:spPr/>
      <dgm:t>
        <a:bodyPr/>
        <a:lstStyle/>
        <a:p>
          <a:endParaRPr lang="en-GB"/>
        </a:p>
      </dgm:t>
    </dgm:pt>
    <dgm:pt modelId="{5707DE97-D356-453D-8FD8-49099746B0D0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AC3AD3-2DE6-4419-9DA1-09C3ECD5C00B}" type="parTrans" cxnId="{F702E88B-00FA-450C-8CFF-251830AE2DB5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54EBB949-090B-4E30-9D54-74627D55BC48}" type="sibTrans" cxnId="{F702E88B-00FA-450C-8CFF-251830AE2DB5}">
      <dgm:prSet/>
      <dgm:spPr/>
      <dgm:t>
        <a:bodyPr/>
        <a:lstStyle/>
        <a:p>
          <a:endParaRPr lang="en-GB"/>
        </a:p>
      </dgm:t>
    </dgm:pt>
    <dgm:pt modelId="{613B9CF7-F2AE-419C-A1FC-A9C2BF02BAD1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4A612D-C9B2-44BC-9A3D-01513E60E370}" type="parTrans" cxnId="{2C86B3F6-7EB4-4110-964E-4C06CAD0763A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B825B709-8E58-4A66-A2C3-1552599E3CA2}" type="sibTrans" cxnId="{2C86B3F6-7EB4-4110-964E-4C06CAD0763A}">
      <dgm:prSet/>
      <dgm:spPr/>
      <dgm:t>
        <a:bodyPr/>
        <a:lstStyle/>
        <a:p>
          <a:endParaRPr lang="en-GB"/>
        </a:p>
      </dgm:t>
    </dgm:pt>
    <dgm:pt modelId="{045A56B4-E81B-4E38-B0DA-81A4E887212F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C882FD-D75D-4BEE-964D-F43AF44D13E8}" type="parTrans" cxnId="{22EECD7A-D010-4B22-AE22-D62148D936F8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EC6A72B5-2B4A-45D1-9596-8D15D9329815}" type="sibTrans" cxnId="{22EECD7A-D010-4B22-AE22-D62148D936F8}">
      <dgm:prSet/>
      <dgm:spPr/>
      <dgm:t>
        <a:bodyPr/>
        <a:lstStyle/>
        <a:p>
          <a:endParaRPr lang="en-GB"/>
        </a:p>
      </dgm:t>
    </dgm:pt>
    <dgm:pt modelId="{927D8B51-6D65-4EDC-9EE9-6DECE0B7280C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/>
            <a:t>Secondary driver</a:t>
          </a:r>
          <a:endParaRPr lang="en-GB" dirty="0"/>
        </a:p>
      </dgm:t>
    </dgm:pt>
    <dgm:pt modelId="{1EB99F2D-51B1-4AA6-ABAC-3A4CA90326EE}" type="parTrans" cxnId="{348D78F9-66FA-499D-B1C5-34265FAC84A3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619998CF-5C96-4174-A06E-5ED96FF1A219}" type="sibTrans" cxnId="{348D78F9-66FA-499D-B1C5-34265FAC84A3}">
      <dgm:prSet/>
      <dgm:spPr/>
      <dgm:t>
        <a:bodyPr/>
        <a:lstStyle/>
        <a:p>
          <a:endParaRPr lang="en-GB"/>
        </a:p>
      </dgm:t>
    </dgm:pt>
    <dgm:pt modelId="{EA49D0A6-044A-4586-B00B-2EE21E5B5138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28917-1B3D-4CC3-B86F-C5175AADF09D}" type="parTrans" cxnId="{E07FE0C2-7D38-4524-BC02-64FC72A52DB2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4B26D911-87BE-431D-9C5B-7B5BC1305578}" type="sibTrans" cxnId="{E07FE0C2-7D38-4524-BC02-64FC72A52DB2}">
      <dgm:prSet/>
      <dgm:spPr/>
      <dgm:t>
        <a:bodyPr/>
        <a:lstStyle/>
        <a:p>
          <a:endParaRPr lang="en-GB"/>
        </a:p>
      </dgm:t>
    </dgm:pt>
    <dgm:pt modelId="{EB53EA07-0D23-4D1C-97DC-DA59ECACDC3D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4C19A-9547-4792-8875-853767FB9161}" type="parTrans" cxnId="{429D767A-DCBD-4989-870C-938CD9DBF8E8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92BF8E3C-6251-4B63-8CDB-A6FA800AFCFA}" type="sibTrans" cxnId="{429D767A-DCBD-4989-870C-938CD9DBF8E8}">
      <dgm:prSet/>
      <dgm:spPr/>
      <dgm:t>
        <a:bodyPr/>
        <a:lstStyle/>
        <a:p>
          <a:endParaRPr lang="en-GB"/>
        </a:p>
      </dgm:t>
    </dgm:pt>
    <dgm:pt modelId="{414C4CB7-B59E-4CF8-A30A-3C7250AB4FF8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981A20-985F-4C16-BD85-CD9D37EFF7CE}" type="parTrans" cxnId="{58F27204-B8FE-49D1-9E42-73074021655D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8FC97AC2-50D3-4A71-8069-6D3EADF816FE}" type="sibTrans" cxnId="{58F27204-B8FE-49D1-9E42-73074021655D}">
      <dgm:prSet/>
      <dgm:spPr/>
      <dgm:t>
        <a:bodyPr/>
        <a:lstStyle/>
        <a:p>
          <a:endParaRPr lang="en-GB"/>
        </a:p>
      </dgm:t>
    </dgm:pt>
    <dgm:pt modelId="{FB50B548-87FE-4884-AF31-EE59FD1F15E5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F4CE00-CBC8-4CD3-886E-431EF60ED478}" type="parTrans" cxnId="{2B13A705-79B8-466A-ABCC-FB2D19D32EFB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54F7F818-FF4F-4F11-A158-FB18693F5FB4}" type="sibTrans" cxnId="{2B13A705-79B8-466A-ABCC-FB2D19D32EFB}">
      <dgm:prSet/>
      <dgm:spPr/>
      <dgm:t>
        <a:bodyPr/>
        <a:lstStyle/>
        <a:p>
          <a:endParaRPr lang="en-GB"/>
        </a:p>
      </dgm:t>
    </dgm:pt>
    <dgm:pt modelId="{3234BEDE-AFB5-4F7B-95BE-6D83E3393F24}">
      <dgm:prSet phldrT="[Text]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D56C2C-6B28-4153-9BC5-5A5543368BF2}" type="parTrans" cxnId="{4F484210-91D3-4463-9C42-4271645F2F39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D7CAA5E6-3404-4C47-A9C5-2222F7E616FE}" type="sibTrans" cxnId="{4F484210-91D3-4463-9C42-4271645F2F39}">
      <dgm:prSet/>
      <dgm:spPr/>
      <dgm:t>
        <a:bodyPr/>
        <a:lstStyle/>
        <a:p>
          <a:endParaRPr lang="en-GB"/>
        </a:p>
      </dgm:t>
    </dgm:pt>
    <dgm:pt modelId="{E5BBD7E7-E01E-4EC5-A32C-B6BFB4CED235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Primary driver </a:t>
          </a:r>
          <a:endParaRPr lang="en-GB" dirty="0">
            <a:solidFill>
              <a:schemeClr val="tx1"/>
            </a:solidFill>
          </a:endParaRPr>
        </a:p>
      </dgm:t>
    </dgm:pt>
    <dgm:pt modelId="{4257D7FC-C7B5-409C-A9BB-7C05D3023340}" type="parTrans" cxnId="{EEB5601C-DD9A-4343-AA9D-B214D1B53B3D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GB"/>
        </a:p>
      </dgm:t>
    </dgm:pt>
    <dgm:pt modelId="{C39D76CD-1689-40D6-8408-2A3B2F857368}" type="sibTrans" cxnId="{EEB5601C-DD9A-4343-AA9D-B214D1B53B3D}">
      <dgm:prSet/>
      <dgm:spPr/>
      <dgm:t>
        <a:bodyPr/>
        <a:lstStyle/>
        <a:p>
          <a:endParaRPr lang="en-GB"/>
        </a:p>
      </dgm:t>
    </dgm:pt>
    <dgm:pt modelId="{7F206B2F-1739-456D-8CAA-5FDAC3B514FF}" type="pres">
      <dgm:prSet presAssocID="{84EAF17B-49DB-443F-898E-06E03ACD2D4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E93EECA-32A5-4AFC-BB8B-C14E5EDCEF2E}" type="pres">
      <dgm:prSet presAssocID="{4A3C1F13-BB86-444C-94AF-F2502CFF3A28}" presName="root1" presStyleCnt="0"/>
      <dgm:spPr/>
    </dgm:pt>
    <dgm:pt modelId="{31701DDF-4BA4-40CD-93CE-A42E291FC80F}" type="pres">
      <dgm:prSet presAssocID="{4A3C1F13-BB86-444C-94AF-F2502CFF3A28}" presName="LevelOneTextNode" presStyleLbl="node0" presStyleIdx="0" presStyleCnt="1" custAng="5400000" custFlipHor="1" custScaleX="421887" custScaleY="44166" custLinFactNeighborX="-98500" custLinFactNeighborY="-273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E5362D07-4858-4A2C-A46A-314E33AF06E1}" type="pres">
      <dgm:prSet presAssocID="{4A3C1F13-BB86-444C-94AF-F2502CFF3A28}" presName="level2hierChild" presStyleCnt="0"/>
      <dgm:spPr/>
    </dgm:pt>
    <dgm:pt modelId="{E0E8751D-25B0-49F6-8BD6-1AE720FE00F2}" type="pres">
      <dgm:prSet presAssocID="{F97AA74F-F958-4560-8441-1D5963873098}" presName="conn2-1" presStyleLbl="parChTrans1D2" presStyleIdx="0" presStyleCnt="4"/>
      <dgm:spPr/>
      <dgm:t>
        <a:bodyPr/>
        <a:lstStyle/>
        <a:p>
          <a:endParaRPr lang="en-GB"/>
        </a:p>
      </dgm:t>
    </dgm:pt>
    <dgm:pt modelId="{F957851E-5FA4-483E-8C7B-166EED602DAB}" type="pres">
      <dgm:prSet presAssocID="{F97AA74F-F958-4560-8441-1D5963873098}" presName="connTx" presStyleLbl="parChTrans1D2" presStyleIdx="0" presStyleCnt="4"/>
      <dgm:spPr/>
      <dgm:t>
        <a:bodyPr/>
        <a:lstStyle/>
        <a:p>
          <a:endParaRPr lang="en-GB"/>
        </a:p>
      </dgm:t>
    </dgm:pt>
    <dgm:pt modelId="{429AFCD0-3988-422C-849C-35254D695D8B}" type="pres">
      <dgm:prSet presAssocID="{AE315944-3168-4E0E-A637-AFB91A39AFC1}" presName="root2" presStyleCnt="0"/>
      <dgm:spPr/>
    </dgm:pt>
    <dgm:pt modelId="{CF5CEE62-B934-4D9E-84CB-152EE3946C13}" type="pres">
      <dgm:prSet presAssocID="{AE315944-3168-4E0E-A637-AFB91A39AFC1}" presName="LevelTwoTextNode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78ED5003-871A-42F7-84F0-2DF81CADD93B}" type="pres">
      <dgm:prSet presAssocID="{AE315944-3168-4E0E-A637-AFB91A39AFC1}" presName="level3hierChild" presStyleCnt="0"/>
      <dgm:spPr/>
    </dgm:pt>
    <dgm:pt modelId="{3629C91A-C1EE-43F1-957A-41114723552D}" type="pres">
      <dgm:prSet presAssocID="{E1643E44-4DCA-4BC7-A01A-B12DDBE7D3CF}" presName="conn2-1" presStyleLbl="parChTrans1D3" presStyleIdx="0" presStyleCnt="8"/>
      <dgm:spPr/>
      <dgm:t>
        <a:bodyPr/>
        <a:lstStyle/>
        <a:p>
          <a:endParaRPr lang="en-GB"/>
        </a:p>
      </dgm:t>
    </dgm:pt>
    <dgm:pt modelId="{3181115D-C26E-4D4E-87E2-0E6E59930CE1}" type="pres">
      <dgm:prSet presAssocID="{E1643E44-4DCA-4BC7-A01A-B12DDBE7D3CF}" presName="connTx" presStyleLbl="parChTrans1D3" presStyleIdx="0" presStyleCnt="8"/>
      <dgm:spPr/>
      <dgm:t>
        <a:bodyPr/>
        <a:lstStyle/>
        <a:p>
          <a:endParaRPr lang="en-GB"/>
        </a:p>
      </dgm:t>
    </dgm:pt>
    <dgm:pt modelId="{AAC576AC-89D2-457F-9263-1EB99907A1DE}" type="pres">
      <dgm:prSet presAssocID="{966D9D59-3225-4998-8AB8-03DDB048ECC1}" presName="root2" presStyleCnt="0"/>
      <dgm:spPr/>
    </dgm:pt>
    <dgm:pt modelId="{698C40A9-F66D-45B9-83BD-8C24309EC503}" type="pres">
      <dgm:prSet presAssocID="{966D9D59-3225-4998-8AB8-03DDB048ECC1}" presName="LevelTwoTextNode" presStyleLbl="node3" presStyleIdx="0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5A75B399-6072-4CDC-A536-A165C0E0ACB9}" type="pres">
      <dgm:prSet presAssocID="{966D9D59-3225-4998-8AB8-03DDB048ECC1}" presName="level3hierChild" presStyleCnt="0"/>
      <dgm:spPr/>
    </dgm:pt>
    <dgm:pt modelId="{7AAB4B11-AE3D-4B50-AADC-75DC22DDE25A}" type="pres">
      <dgm:prSet presAssocID="{7FAC3AD3-2DE6-4419-9DA1-09C3ECD5C00B}" presName="conn2-1" presStyleLbl="parChTrans1D3" presStyleIdx="1" presStyleCnt="8"/>
      <dgm:spPr/>
      <dgm:t>
        <a:bodyPr/>
        <a:lstStyle/>
        <a:p>
          <a:endParaRPr lang="en-GB"/>
        </a:p>
      </dgm:t>
    </dgm:pt>
    <dgm:pt modelId="{AF5FA9E4-ED3A-4E69-8865-98B187313008}" type="pres">
      <dgm:prSet presAssocID="{7FAC3AD3-2DE6-4419-9DA1-09C3ECD5C00B}" presName="connTx" presStyleLbl="parChTrans1D3" presStyleIdx="1" presStyleCnt="8"/>
      <dgm:spPr/>
      <dgm:t>
        <a:bodyPr/>
        <a:lstStyle/>
        <a:p>
          <a:endParaRPr lang="en-GB"/>
        </a:p>
      </dgm:t>
    </dgm:pt>
    <dgm:pt modelId="{0DC21E62-A87A-4018-9A52-F45B24A5E853}" type="pres">
      <dgm:prSet presAssocID="{5707DE97-D356-453D-8FD8-49099746B0D0}" presName="root2" presStyleCnt="0"/>
      <dgm:spPr/>
    </dgm:pt>
    <dgm:pt modelId="{97840B70-0E03-4132-82DB-88C558FB9245}" type="pres">
      <dgm:prSet presAssocID="{5707DE97-D356-453D-8FD8-49099746B0D0}" presName="LevelTwoTextNode" presStyleLbl="node3" presStyleIdx="1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39CF140A-278F-468E-A63C-39124E475846}" type="pres">
      <dgm:prSet presAssocID="{5707DE97-D356-453D-8FD8-49099746B0D0}" presName="level3hierChild" presStyleCnt="0"/>
      <dgm:spPr/>
    </dgm:pt>
    <dgm:pt modelId="{5B56B3CE-BB89-41AB-A135-F2DE8DD8BF26}" type="pres">
      <dgm:prSet presAssocID="{C14A612D-C9B2-44BC-9A3D-01513E60E370}" presName="conn2-1" presStyleLbl="parChTrans1D2" presStyleIdx="1" presStyleCnt="4"/>
      <dgm:spPr/>
      <dgm:t>
        <a:bodyPr/>
        <a:lstStyle/>
        <a:p>
          <a:endParaRPr lang="en-GB"/>
        </a:p>
      </dgm:t>
    </dgm:pt>
    <dgm:pt modelId="{4CA3D8CE-0201-445A-9892-3A65CBF57928}" type="pres">
      <dgm:prSet presAssocID="{C14A612D-C9B2-44BC-9A3D-01513E60E370}" presName="connTx" presStyleLbl="parChTrans1D2" presStyleIdx="1" presStyleCnt="4"/>
      <dgm:spPr/>
      <dgm:t>
        <a:bodyPr/>
        <a:lstStyle/>
        <a:p>
          <a:endParaRPr lang="en-GB"/>
        </a:p>
      </dgm:t>
    </dgm:pt>
    <dgm:pt modelId="{E4273442-129B-4B98-A772-86E0A6A4AD43}" type="pres">
      <dgm:prSet presAssocID="{613B9CF7-F2AE-419C-A1FC-A9C2BF02BAD1}" presName="root2" presStyleCnt="0"/>
      <dgm:spPr/>
    </dgm:pt>
    <dgm:pt modelId="{C95986DA-6B69-43E6-8BED-646E4A63B317}" type="pres">
      <dgm:prSet presAssocID="{613B9CF7-F2AE-419C-A1FC-A9C2BF02BAD1}" presName="LevelTwoTextNode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0959D2B6-3B53-4D55-A0E5-7DCB40EE8022}" type="pres">
      <dgm:prSet presAssocID="{613B9CF7-F2AE-419C-A1FC-A9C2BF02BAD1}" presName="level3hierChild" presStyleCnt="0"/>
      <dgm:spPr/>
    </dgm:pt>
    <dgm:pt modelId="{35DED027-643F-47C2-9971-0E6715391CCD}" type="pres">
      <dgm:prSet presAssocID="{0AC882FD-D75D-4BEE-964D-F43AF44D13E8}" presName="conn2-1" presStyleLbl="parChTrans1D3" presStyleIdx="2" presStyleCnt="8"/>
      <dgm:spPr/>
      <dgm:t>
        <a:bodyPr/>
        <a:lstStyle/>
        <a:p>
          <a:endParaRPr lang="en-GB"/>
        </a:p>
      </dgm:t>
    </dgm:pt>
    <dgm:pt modelId="{816776FD-76B4-467D-9E97-CB19CCCAEDDB}" type="pres">
      <dgm:prSet presAssocID="{0AC882FD-D75D-4BEE-964D-F43AF44D13E8}" presName="connTx" presStyleLbl="parChTrans1D3" presStyleIdx="2" presStyleCnt="8"/>
      <dgm:spPr/>
      <dgm:t>
        <a:bodyPr/>
        <a:lstStyle/>
        <a:p>
          <a:endParaRPr lang="en-GB"/>
        </a:p>
      </dgm:t>
    </dgm:pt>
    <dgm:pt modelId="{85A0AC5E-3C58-4CC6-81C6-F786CD3B2D35}" type="pres">
      <dgm:prSet presAssocID="{045A56B4-E81B-4E38-B0DA-81A4E887212F}" presName="root2" presStyleCnt="0"/>
      <dgm:spPr/>
    </dgm:pt>
    <dgm:pt modelId="{576BB80C-775C-4C2D-910C-A34DDF54FB5B}" type="pres">
      <dgm:prSet presAssocID="{045A56B4-E81B-4E38-B0DA-81A4E887212F}" presName="LevelTwoTextNode" presStyleLbl="node3" presStyleIdx="2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2E2CDB59-A2BF-42EA-A50C-E2F07CB04326}" type="pres">
      <dgm:prSet presAssocID="{045A56B4-E81B-4E38-B0DA-81A4E887212F}" presName="level3hierChild" presStyleCnt="0"/>
      <dgm:spPr/>
    </dgm:pt>
    <dgm:pt modelId="{F2A1F6B6-B7FC-49A0-A425-8C98DA81ACE0}" type="pres">
      <dgm:prSet presAssocID="{07628917-1B3D-4CC3-B86F-C5175AADF09D}" presName="conn2-1" presStyleLbl="parChTrans1D3" presStyleIdx="3" presStyleCnt="8"/>
      <dgm:spPr/>
      <dgm:t>
        <a:bodyPr/>
        <a:lstStyle/>
        <a:p>
          <a:endParaRPr lang="en-GB"/>
        </a:p>
      </dgm:t>
    </dgm:pt>
    <dgm:pt modelId="{2E06F5F7-B402-49A7-9AB2-E215BF516CDB}" type="pres">
      <dgm:prSet presAssocID="{07628917-1B3D-4CC3-B86F-C5175AADF09D}" presName="connTx" presStyleLbl="parChTrans1D3" presStyleIdx="3" presStyleCnt="8"/>
      <dgm:spPr/>
      <dgm:t>
        <a:bodyPr/>
        <a:lstStyle/>
        <a:p>
          <a:endParaRPr lang="en-GB"/>
        </a:p>
      </dgm:t>
    </dgm:pt>
    <dgm:pt modelId="{F37CBECB-6C81-4548-B89F-F23F9D051A9B}" type="pres">
      <dgm:prSet presAssocID="{EA49D0A6-044A-4586-B00B-2EE21E5B5138}" presName="root2" presStyleCnt="0"/>
      <dgm:spPr/>
    </dgm:pt>
    <dgm:pt modelId="{95440F24-3AA8-499B-B7D6-91ECBF47812A}" type="pres">
      <dgm:prSet presAssocID="{EA49D0A6-044A-4586-B00B-2EE21E5B5138}" presName="LevelTwoTextNode" presStyleLbl="node3" presStyleIdx="3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4AF4746E-AB7E-4E6C-A227-66F74D072090}" type="pres">
      <dgm:prSet presAssocID="{EA49D0A6-044A-4586-B00B-2EE21E5B5138}" presName="level3hierChild" presStyleCnt="0"/>
      <dgm:spPr/>
    </dgm:pt>
    <dgm:pt modelId="{9030041E-1ABA-4FEB-8F18-05465CF8CEDD}" type="pres">
      <dgm:prSet presAssocID="{AD44C19A-9547-4792-8875-853767FB9161}" presName="conn2-1" presStyleLbl="parChTrans1D3" presStyleIdx="4" presStyleCnt="8"/>
      <dgm:spPr/>
      <dgm:t>
        <a:bodyPr/>
        <a:lstStyle/>
        <a:p>
          <a:endParaRPr lang="en-GB"/>
        </a:p>
      </dgm:t>
    </dgm:pt>
    <dgm:pt modelId="{967B7D71-F676-474E-BDBC-3F4F020599E4}" type="pres">
      <dgm:prSet presAssocID="{AD44C19A-9547-4792-8875-853767FB9161}" presName="connTx" presStyleLbl="parChTrans1D3" presStyleIdx="4" presStyleCnt="8"/>
      <dgm:spPr/>
      <dgm:t>
        <a:bodyPr/>
        <a:lstStyle/>
        <a:p>
          <a:endParaRPr lang="en-GB"/>
        </a:p>
      </dgm:t>
    </dgm:pt>
    <dgm:pt modelId="{596948F4-54C6-4230-B89A-6AE12BF8B654}" type="pres">
      <dgm:prSet presAssocID="{EB53EA07-0D23-4D1C-97DC-DA59ECACDC3D}" presName="root2" presStyleCnt="0"/>
      <dgm:spPr/>
    </dgm:pt>
    <dgm:pt modelId="{83D12D3C-5D5F-4B3E-96D8-ACA58243AF26}" type="pres">
      <dgm:prSet presAssocID="{EB53EA07-0D23-4D1C-97DC-DA59ECACDC3D}" presName="LevelTwoTextNode" presStyleLbl="node3" presStyleIdx="4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CB8B470F-2E1E-46AE-B364-85AE21FD3220}" type="pres">
      <dgm:prSet presAssocID="{EB53EA07-0D23-4D1C-97DC-DA59ECACDC3D}" presName="level3hierChild" presStyleCnt="0"/>
      <dgm:spPr/>
    </dgm:pt>
    <dgm:pt modelId="{0B042CAF-2C41-485B-866C-7CDE78BA3BA6}" type="pres">
      <dgm:prSet presAssocID="{1C981A20-985F-4C16-BD85-CD9D37EFF7CE}" presName="conn2-1" presStyleLbl="parChTrans1D2" presStyleIdx="2" presStyleCnt="4"/>
      <dgm:spPr/>
      <dgm:t>
        <a:bodyPr/>
        <a:lstStyle/>
        <a:p>
          <a:endParaRPr lang="en-GB"/>
        </a:p>
      </dgm:t>
    </dgm:pt>
    <dgm:pt modelId="{BE7B1908-ECAE-4ED5-8DB7-7D59A151A87A}" type="pres">
      <dgm:prSet presAssocID="{1C981A20-985F-4C16-BD85-CD9D37EFF7CE}" presName="connTx" presStyleLbl="parChTrans1D2" presStyleIdx="2" presStyleCnt="4"/>
      <dgm:spPr/>
      <dgm:t>
        <a:bodyPr/>
        <a:lstStyle/>
        <a:p>
          <a:endParaRPr lang="en-GB"/>
        </a:p>
      </dgm:t>
    </dgm:pt>
    <dgm:pt modelId="{2027F84B-A616-4E10-B58F-DB41CD982175}" type="pres">
      <dgm:prSet presAssocID="{414C4CB7-B59E-4CF8-A30A-3C7250AB4FF8}" presName="root2" presStyleCnt="0"/>
      <dgm:spPr/>
    </dgm:pt>
    <dgm:pt modelId="{1110CBB3-4B48-487E-9300-6E98CBB10B27}" type="pres">
      <dgm:prSet presAssocID="{414C4CB7-B59E-4CF8-A30A-3C7250AB4FF8}" presName="LevelTwoTextNode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2EE7402F-D38D-4F20-A1C9-2C074788D753}" type="pres">
      <dgm:prSet presAssocID="{414C4CB7-B59E-4CF8-A30A-3C7250AB4FF8}" presName="level3hierChild" presStyleCnt="0"/>
      <dgm:spPr/>
    </dgm:pt>
    <dgm:pt modelId="{B8292535-C910-4111-9DD2-6EEB64D9B1E0}" type="pres">
      <dgm:prSet presAssocID="{9CF4CE00-CBC8-4CD3-886E-431EF60ED478}" presName="conn2-1" presStyleLbl="parChTrans1D3" presStyleIdx="5" presStyleCnt="8"/>
      <dgm:spPr/>
      <dgm:t>
        <a:bodyPr/>
        <a:lstStyle/>
        <a:p>
          <a:endParaRPr lang="en-GB"/>
        </a:p>
      </dgm:t>
    </dgm:pt>
    <dgm:pt modelId="{1C61DBD6-1ED3-4FD0-940F-41438FD817DB}" type="pres">
      <dgm:prSet presAssocID="{9CF4CE00-CBC8-4CD3-886E-431EF60ED478}" presName="connTx" presStyleLbl="parChTrans1D3" presStyleIdx="5" presStyleCnt="8"/>
      <dgm:spPr/>
      <dgm:t>
        <a:bodyPr/>
        <a:lstStyle/>
        <a:p>
          <a:endParaRPr lang="en-GB"/>
        </a:p>
      </dgm:t>
    </dgm:pt>
    <dgm:pt modelId="{DE7CE763-3B86-4C08-9FC5-AE2EC0DA55D8}" type="pres">
      <dgm:prSet presAssocID="{FB50B548-87FE-4884-AF31-EE59FD1F15E5}" presName="root2" presStyleCnt="0"/>
      <dgm:spPr/>
    </dgm:pt>
    <dgm:pt modelId="{E79EFC4D-05C3-4A7A-9331-834E6CB1134D}" type="pres">
      <dgm:prSet presAssocID="{FB50B548-87FE-4884-AF31-EE59FD1F15E5}" presName="LevelTwoTextNode" presStyleLbl="node3" presStyleIdx="5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F73EBC0E-ED37-420A-A823-1B0F96850E9D}" type="pres">
      <dgm:prSet presAssocID="{FB50B548-87FE-4884-AF31-EE59FD1F15E5}" presName="level3hierChild" presStyleCnt="0"/>
      <dgm:spPr/>
    </dgm:pt>
    <dgm:pt modelId="{36A8BEF7-85B9-4C1B-9A05-159BD68DD98E}" type="pres">
      <dgm:prSet presAssocID="{4CD56C2C-6B28-4153-9BC5-5A5543368BF2}" presName="conn2-1" presStyleLbl="parChTrans1D3" presStyleIdx="6" presStyleCnt="8"/>
      <dgm:spPr/>
      <dgm:t>
        <a:bodyPr/>
        <a:lstStyle/>
        <a:p>
          <a:endParaRPr lang="en-GB"/>
        </a:p>
      </dgm:t>
    </dgm:pt>
    <dgm:pt modelId="{406968B7-9D25-4AED-930D-2E4C21C05914}" type="pres">
      <dgm:prSet presAssocID="{4CD56C2C-6B28-4153-9BC5-5A5543368BF2}" presName="connTx" presStyleLbl="parChTrans1D3" presStyleIdx="6" presStyleCnt="8"/>
      <dgm:spPr/>
      <dgm:t>
        <a:bodyPr/>
        <a:lstStyle/>
        <a:p>
          <a:endParaRPr lang="en-GB"/>
        </a:p>
      </dgm:t>
    </dgm:pt>
    <dgm:pt modelId="{4D3116DA-E749-4D9B-B31D-496DB518F69F}" type="pres">
      <dgm:prSet presAssocID="{3234BEDE-AFB5-4F7B-95BE-6D83E3393F24}" presName="root2" presStyleCnt="0"/>
      <dgm:spPr/>
    </dgm:pt>
    <dgm:pt modelId="{DA7D1885-EB0F-416A-987C-800F695E561A}" type="pres">
      <dgm:prSet presAssocID="{3234BEDE-AFB5-4F7B-95BE-6D83E3393F24}" presName="LevelTwoTextNode" presStyleLbl="node3" presStyleIdx="6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A02394A9-37D0-4183-B9A5-A919E84B053D}" type="pres">
      <dgm:prSet presAssocID="{3234BEDE-AFB5-4F7B-95BE-6D83E3393F24}" presName="level3hierChild" presStyleCnt="0"/>
      <dgm:spPr/>
    </dgm:pt>
    <dgm:pt modelId="{CBF1082B-AB26-4009-94C1-0F6894E64B45}" type="pres">
      <dgm:prSet presAssocID="{4257D7FC-C7B5-409C-A9BB-7C05D3023340}" presName="conn2-1" presStyleLbl="parChTrans1D2" presStyleIdx="3" presStyleCnt="4"/>
      <dgm:spPr/>
      <dgm:t>
        <a:bodyPr/>
        <a:lstStyle/>
        <a:p>
          <a:endParaRPr lang="en-GB"/>
        </a:p>
      </dgm:t>
    </dgm:pt>
    <dgm:pt modelId="{79DC01C0-FC89-43F2-A015-7FFF31394824}" type="pres">
      <dgm:prSet presAssocID="{4257D7FC-C7B5-409C-A9BB-7C05D3023340}" presName="connTx" presStyleLbl="parChTrans1D2" presStyleIdx="3" presStyleCnt="4"/>
      <dgm:spPr/>
      <dgm:t>
        <a:bodyPr/>
        <a:lstStyle/>
        <a:p>
          <a:endParaRPr lang="en-GB"/>
        </a:p>
      </dgm:t>
    </dgm:pt>
    <dgm:pt modelId="{9D2CEA01-2B2A-4670-A440-85FD0B983316}" type="pres">
      <dgm:prSet presAssocID="{E5BBD7E7-E01E-4EC5-A32C-B6BFB4CED235}" presName="root2" presStyleCnt="0"/>
      <dgm:spPr/>
    </dgm:pt>
    <dgm:pt modelId="{D4DAEB71-1AA7-4037-85FF-293DB3909801}" type="pres">
      <dgm:prSet presAssocID="{E5BBD7E7-E01E-4EC5-A32C-B6BFB4CED235}" presName="LevelTwoTextNode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56CD7DBA-FDD4-4A2D-846C-77C36CA22BA8}" type="pres">
      <dgm:prSet presAssocID="{E5BBD7E7-E01E-4EC5-A32C-B6BFB4CED235}" presName="level3hierChild" presStyleCnt="0"/>
      <dgm:spPr/>
    </dgm:pt>
    <dgm:pt modelId="{C4EF91C1-5DB8-42FE-B70A-4B5E181C7004}" type="pres">
      <dgm:prSet presAssocID="{1EB99F2D-51B1-4AA6-ABAC-3A4CA90326EE}" presName="conn2-1" presStyleLbl="parChTrans1D3" presStyleIdx="7" presStyleCnt="8"/>
      <dgm:spPr/>
      <dgm:t>
        <a:bodyPr/>
        <a:lstStyle/>
        <a:p>
          <a:endParaRPr lang="en-GB"/>
        </a:p>
      </dgm:t>
    </dgm:pt>
    <dgm:pt modelId="{C814AB0E-062B-45BF-B9D0-56894D49D4E3}" type="pres">
      <dgm:prSet presAssocID="{1EB99F2D-51B1-4AA6-ABAC-3A4CA90326EE}" presName="connTx" presStyleLbl="parChTrans1D3" presStyleIdx="7" presStyleCnt="8"/>
      <dgm:spPr/>
      <dgm:t>
        <a:bodyPr/>
        <a:lstStyle/>
        <a:p>
          <a:endParaRPr lang="en-GB"/>
        </a:p>
      </dgm:t>
    </dgm:pt>
    <dgm:pt modelId="{1EB4B0FB-2A37-4043-800E-EDC6360BC92D}" type="pres">
      <dgm:prSet presAssocID="{927D8B51-6D65-4EDC-9EE9-6DECE0B7280C}" presName="root2" presStyleCnt="0"/>
      <dgm:spPr/>
    </dgm:pt>
    <dgm:pt modelId="{E5C5D141-0126-4DEA-82D7-EDFEE817159E}" type="pres">
      <dgm:prSet presAssocID="{927D8B51-6D65-4EDC-9EE9-6DECE0B7280C}" presName="LevelTwoTextNode" presStyleLbl="node3" presStyleIdx="7" presStyleCnt="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E52ADBC3-EA57-4404-8F8B-2CBEBAF76669}" type="pres">
      <dgm:prSet presAssocID="{927D8B51-6D65-4EDC-9EE9-6DECE0B7280C}" presName="level3hierChild" presStyleCnt="0"/>
      <dgm:spPr/>
    </dgm:pt>
  </dgm:ptLst>
  <dgm:cxnLst>
    <dgm:cxn modelId="{A6812E43-D4B0-45D7-8403-2F9D9F97E794}" type="presOf" srcId="{7FAC3AD3-2DE6-4419-9DA1-09C3ECD5C00B}" destId="{AF5FA9E4-ED3A-4E69-8865-98B187313008}" srcOrd="1" destOrd="0" presId="urn:microsoft.com/office/officeart/2008/layout/HorizontalMultiLevelHierarchy"/>
    <dgm:cxn modelId="{B948B4F3-5F9B-4786-A6B6-17B96D43F0E8}" type="presOf" srcId="{966D9D59-3225-4998-8AB8-03DDB048ECC1}" destId="{698C40A9-F66D-45B9-83BD-8C24309EC503}" srcOrd="0" destOrd="0" presId="urn:microsoft.com/office/officeart/2008/layout/HorizontalMultiLevelHierarchy"/>
    <dgm:cxn modelId="{150ECED1-2698-47C8-8F86-C50D33C5387E}" type="presOf" srcId="{927D8B51-6D65-4EDC-9EE9-6DECE0B7280C}" destId="{E5C5D141-0126-4DEA-82D7-EDFEE817159E}" srcOrd="0" destOrd="0" presId="urn:microsoft.com/office/officeart/2008/layout/HorizontalMultiLevelHierarchy"/>
    <dgm:cxn modelId="{EE711ADE-2C8E-470E-9A78-52AC848ECEA2}" type="presOf" srcId="{9CF4CE00-CBC8-4CD3-886E-431EF60ED478}" destId="{B8292535-C910-4111-9DD2-6EEB64D9B1E0}" srcOrd="0" destOrd="0" presId="urn:microsoft.com/office/officeart/2008/layout/HorizontalMultiLevelHierarchy"/>
    <dgm:cxn modelId="{19A72A83-7177-4B25-9846-1086BFDF6B50}" srcId="{4A3C1F13-BB86-444C-94AF-F2502CFF3A28}" destId="{AE315944-3168-4E0E-A637-AFB91A39AFC1}" srcOrd="0" destOrd="0" parTransId="{F97AA74F-F958-4560-8441-1D5963873098}" sibTransId="{2ADA845C-D6C7-4386-8B11-6B954257106B}"/>
    <dgm:cxn modelId="{ACBD6AF7-4028-4EF0-AE38-881D0B01B672}" type="presOf" srcId="{1EB99F2D-51B1-4AA6-ABAC-3A4CA90326EE}" destId="{C814AB0E-062B-45BF-B9D0-56894D49D4E3}" srcOrd="1" destOrd="0" presId="urn:microsoft.com/office/officeart/2008/layout/HorizontalMultiLevelHierarchy"/>
    <dgm:cxn modelId="{2C86B3F6-7EB4-4110-964E-4C06CAD0763A}" srcId="{4A3C1F13-BB86-444C-94AF-F2502CFF3A28}" destId="{613B9CF7-F2AE-419C-A1FC-A9C2BF02BAD1}" srcOrd="1" destOrd="0" parTransId="{C14A612D-C9B2-44BC-9A3D-01513E60E370}" sibTransId="{B825B709-8E58-4A66-A2C3-1552599E3CA2}"/>
    <dgm:cxn modelId="{B39E450C-6F54-46F7-A08C-AC4F7F1F1F4C}" type="presOf" srcId="{5707DE97-D356-453D-8FD8-49099746B0D0}" destId="{97840B70-0E03-4132-82DB-88C558FB9245}" srcOrd="0" destOrd="0" presId="urn:microsoft.com/office/officeart/2008/layout/HorizontalMultiLevelHierarchy"/>
    <dgm:cxn modelId="{23678686-CFC8-4B6D-A81A-31DAB76A04B3}" type="presOf" srcId="{414C4CB7-B59E-4CF8-A30A-3C7250AB4FF8}" destId="{1110CBB3-4B48-487E-9300-6E98CBB10B27}" srcOrd="0" destOrd="0" presId="urn:microsoft.com/office/officeart/2008/layout/HorizontalMultiLevelHierarchy"/>
    <dgm:cxn modelId="{1DDAD7D2-25A8-492B-989C-CBB6AFAD2237}" type="presOf" srcId="{4257D7FC-C7B5-409C-A9BB-7C05D3023340}" destId="{79DC01C0-FC89-43F2-A015-7FFF31394824}" srcOrd="1" destOrd="0" presId="urn:microsoft.com/office/officeart/2008/layout/HorizontalMultiLevelHierarchy"/>
    <dgm:cxn modelId="{4910C5D3-2E44-4542-98E1-A15D296BFE52}" type="presOf" srcId="{E5BBD7E7-E01E-4EC5-A32C-B6BFB4CED235}" destId="{D4DAEB71-1AA7-4037-85FF-293DB3909801}" srcOrd="0" destOrd="0" presId="urn:microsoft.com/office/officeart/2008/layout/HorizontalMultiLevelHierarchy"/>
    <dgm:cxn modelId="{AF04749E-0CDA-49CC-B0B3-34869FCEFE88}" type="presOf" srcId="{07628917-1B3D-4CC3-B86F-C5175AADF09D}" destId="{2E06F5F7-B402-49A7-9AB2-E215BF516CDB}" srcOrd="1" destOrd="0" presId="urn:microsoft.com/office/officeart/2008/layout/HorizontalMultiLevelHierarchy"/>
    <dgm:cxn modelId="{F2A0AA2A-6FC1-4292-BF05-3F1DA756B1F0}" type="presOf" srcId="{4A3C1F13-BB86-444C-94AF-F2502CFF3A28}" destId="{31701DDF-4BA4-40CD-93CE-A42E291FC80F}" srcOrd="0" destOrd="0" presId="urn:microsoft.com/office/officeart/2008/layout/HorizontalMultiLevelHierarchy"/>
    <dgm:cxn modelId="{DCE0481C-84DB-4AA5-A4DF-9B33E29C00F8}" type="presOf" srcId="{E1643E44-4DCA-4BC7-A01A-B12DDBE7D3CF}" destId="{3181115D-C26E-4D4E-87E2-0E6E59930CE1}" srcOrd="1" destOrd="0" presId="urn:microsoft.com/office/officeart/2008/layout/HorizontalMultiLevelHierarchy"/>
    <dgm:cxn modelId="{B94EE4CB-8187-4F88-A948-8A2BFAED7D9A}" type="presOf" srcId="{613B9CF7-F2AE-419C-A1FC-A9C2BF02BAD1}" destId="{C95986DA-6B69-43E6-8BED-646E4A63B317}" srcOrd="0" destOrd="0" presId="urn:microsoft.com/office/officeart/2008/layout/HorizontalMultiLevelHierarchy"/>
    <dgm:cxn modelId="{2B13A705-79B8-466A-ABCC-FB2D19D32EFB}" srcId="{414C4CB7-B59E-4CF8-A30A-3C7250AB4FF8}" destId="{FB50B548-87FE-4884-AF31-EE59FD1F15E5}" srcOrd="0" destOrd="0" parTransId="{9CF4CE00-CBC8-4CD3-886E-431EF60ED478}" sibTransId="{54F7F818-FF4F-4F11-A158-FB18693F5FB4}"/>
    <dgm:cxn modelId="{D93383FB-3EF1-48DB-89E7-239F912AFEDF}" type="presOf" srcId="{1C981A20-985F-4C16-BD85-CD9D37EFF7CE}" destId="{0B042CAF-2C41-485B-866C-7CDE78BA3BA6}" srcOrd="0" destOrd="0" presId="urn:microsoft.com/office/officeart/2008/layout/HorizontalMultiLevelHierarchy"/>
    <dgm:cxn modelId="{6F6BD6F5-4006-4C48-A349-D508C1D11983}" type="presOf" srcId="{4CD56C2C-6B28-4153-9BC5-5A5543368BF2}" destId="{406968B7-9D25-4AED-930D-2E4C21C05914}" srcOrd="1" destOrd="0" presId="urn:microsoft.com/office/officeart/2008/layout/HorizontalMultiLevelHierarchy"/>
    <dgm:cxn modelId="{1036F32D-24CE-4901-883E-3E34AF329BED}" type="presOf" srcId="{1C981A20-985F-4C16-BD85-CD9D37EFF7CE}" destId="{BE7B1908-ECAE-4ED5-8DB7-7D59A151A87A}" srcOrd="1" destOrd="0" presId="urn:microsoft.com/office/officeart/2008/layout/HorizontalMultiLevelHierarchy"/>
    <dgm:cxn modelId="{E07FE0C2-7D38-4524-BC02-64FC72A52DB2}" srcId="{613B9CF7-F2AE-419C-A1FC-A9C2BF02BAD1}" destId="{EA49D0A6-044A-4586-B00B-2EE21E5B5138}" srcOrd="1" destOrd="0" parTransId="{07628917-1B3D-4CC3-B86F-C5175AADF09D}" sibTransId="{4B26D911-87BE-431D-9C5B-7B5BC1305578}"/>
    <dgm:cxn modelId="{348D78F9-66FA-499D-B1C5-34265FAC84A3}" srcId="{E5BBD7E7-E01E-4EC5-A32C-B6BFB4CED235}" destId="{927D8B51-6D65-4EDC-9EE9-6DECE0B7280C}" srcOrd="0" destOrd="0" parTransId="{1EB99F2D-51B1-4AA6-ABAC-3A4CA90326EE}" sibTransId="{619998CF-5C96-4174-A06E-5ED96FF1A219}"/>
    <dgm:cxn modelId="{EEB5601C-DD9A-4343-AA9D-B214D1B53B3D}" srcId="{4A3C1F13-BB86-444C-94AF-F2502CFF3A28}" destId="{E5BBD7E7-E01E-4EC5-A32C-B6BFB4CED235}" srcOrd="3" destOrd="0" parTransId="{4257D7FC-C7B5-409C-A9BB-7C05D3023340}" sibTransId="{C39D76CD-1689-40D6-8408-2A3B2F857368}"/>
    <dgm:cxn modelId="{A91FF002-4D99-4AC4-9C47-01C229BE53C9}" type="presOf" srcId="{84EAF17B-49DB-443F-898E-06E03ACD2D4E}" destId="{7F206B2F-1739-456D-8CAA-5FDAC3B514FF}" srcOrd="0" destOrd="0" presId="urn:microsoft.com/office/officeart/2008/layout/HorizontalMultiLevelHierarchy"/>
    <dgm:cxn modelId="{7E86D526-3012-420F-BE7B-666BFFD8A090}" type="presOf" srcId="{AE315944-3168-4E0E-A637-AFB91A39AFC1}" destId="{CF5CEE62-B934-4D9E-84CB-152EE3946C13}" srcOrd="0" destOrd="0" presId="urn:microsoft.com/office/officeart/2008/layout/HorizontalMultiLevelHierarchy"/>
    <dgm:cxn modelId="{31BAF4A6-A7AF-4A41-9107-B6603C6278F1}" type="presOf" srcId="{AD44C19A-9547-4792-8875-853767FB9161}" destId="{967B7D71-F676-474E-BDBC-3F4F020599E4}" srcOrd="1" destOrd="0" presId="urn:microsoft.com/office/officeart/2008/layout/HorizontalMultiLevelHierarchy"/>
    <dgm:cxn modelId="{F9CDE47F-771F-4DDE-AA89-EC387AB617AD}" type="presOf" srcId="{1EB99F2D-51B1-4AA6-ABAC-3A4CA90326EE}" destId="{C4EF91C1-5DB8-42FE-B70A-4B5E181C7004}" srcOrd="0" destOrd="0" presId="urn:microsoft.com/office/officeart/2008/layout/HorizontalMultiLevelHierarchy"/>
    <dgm:cxn modelId="{499FA9BE-F72C-40EF-BEC4-272AA92119D2}" type="presOf" srcId="{EB53EA07-0D23-4D1C-97DC-DA59ECACDC3D}" destId="{83D12D3C-5D5F-4B3E-96D8-ACA58243AF26}" srcOrd="0" destOrd="0" presId="urn:microsoft.com/office/officeart/2008/layout/HorizontalMultiLevelHierarchy"/>
    <dgm:cxn modelId="{4236910C-3834-4DB0-803E-47F8C71A1B49}" type="presOf" srcId="{E1643E44-4DCA-4BC7-A01A-B12DDBE7D3CF}" destId="{3629C91A-C1EE-43F1-957A-41114723552D}" srcOrd="0" destOrd="0" presId="urn:microsoft.com/office/officeart/2008/layout/HorizontalMultiLevelHierarchy"/>
    <dgm:cxn modelId="{C59D55C7-C2F7-464F-ACB5-DF8DD0CB218D}" type="presOf" srcId="{3234BEDE-AFB5-4F7B-95BE-6D83E3393F24}" destId="{DA7D1885-EB0F-416A-987C-800F695E561A}" srcOrd="0" destOrd="0" presId="urn:microsoft.com/office/officeart/2008/layout/HorizontalMultiLevelHierarchy"/>
    <dgm:cxn modelId="{45E613C5-B797-4713-9105-D1C6821ACB2E}" type="presOf" srcId="{FB50B548-87FE-4884-AF31-EE59FD1F15E5}" destId="{E79EFC4D-05C3-4A7A-9331-834E6CB1134D}" srcOrd="0" destOrd="0" presId="urn:microsoft.com/office/officeart/2008/layout/HorizontalMultiLevelHierarchy"/>
    <dgm:cxn modelId="{4864207C-641E-4C76-8A01-C0D09043D1F8}" type="presOf" srcId="{4CD56C2C-6B28-4153-9BC5-5A5543368BF2}" destId="{36A8BEF7-85B9-4C1B-9A05-159BD68DD98E}" srcOrd="0" destOrd="0" presId="urn:microsoft.com/office/officeart/2008/layout/HorizontalMultiLevelHierarchy"/>
    <dgm:cxn modelId="{8B942005-C831-422E-8494-BE9B35685DB1}" type="presOf" srcId="{7FAC3AD3-2DE6-4419-9DA1-09C3ECD5C00B}" destId="{7AAB4B11-AE3D-4B50-AADC-75DC22DDE25A}" srcOrd="0" destOrd="0" presId="urn:microsoft.com/office/officeart/2008/layout/HorizontalMultiLevelHierarchy"/>
    <dgm:cxn modelId="{F797F019-8709-4134-888A-33AA58047E94}" type="presOf" srcId="{C14A612D-C9B2-44BC-9A3D-01513E60E370}" destId="{5B56B3CE-BB89-41AB-A135-F2DE8DD8BF26}" srcOrd="0" destOrd="0" presId="urn:microsoft.com/office/officeart/2008/layout/HorizontalMultiLevelHierarchy"/>
    <dgm:cxn modelId="{43DA59F5-191A-437E-9773-7BDE63DCCEF6}" type="presOf" srcId="{F97AA74F-F958-4560-8441-1D5963873098}" destId="{E0E8751D-25B0-49F6-8BD6-1AE720FE00F2}" srcOrd="0" destOrd="0" presId="urn:microsoft.com/office/officeart/2008/layout/HorizontalMultiLevelHierarchy"/>
    <dgm:cxn modelId="{E99DB39F-2EA3-4E1B-BBFC-DD994A48922D}" type="presOf" srcId="{AD44C19A-9547-4792-8875-853767FB9161}" destId="{9030041E-1ABA-4FEB-8F18-05465CF8CEDD}" srcOrd="0" destOrd="0" presId="urn:microsoft.com/office/officeart/2008/layout/HorizontalMultiLevelHierarchy"/>
    <dgm:cxn modelId="{74E63833-BDC0-41CA-BD86-04778EAB89AA}" type="presOf" srcId="{045A56B4-E81B-4E38-B0DA-81A4E887212F}" destId="{576BB80C-775C-4C2D-910C-A34DDF54FB5B}" srcOrd="0" destOrd="0" presId="urn:microsoft.com/office/officeart/2008/layout/HorizontalMultiLevelHierarchy"/>
    <dgm:cxn modelId="{11598B20-FED3-44CA-BBF4-937D0A54DD08}" srcId="{AE315944-3168-4E0E-A637-AFB91A39AFC1}" destId="{966D9D59-3225-4998-8AB8-03DDB048ECC1}" srcOrd="0" destOrd="0" parTransId="{E1643E44-4DCA-4BC7-A01A-B12DDBE7D3CF}" sibTransId="{EC48D8E8-79A7-4AE6-A8DA-AC3DC095048A}"/>
    <dgm:cxn modelId="{429D767A-DCBD-4989-870C-938CD9DBF8E8}" srcId="{613B9CF7-F2AE-419C-A1FC-A9C2BF02BAD1}" destId="{EB53EA07-0D23-4D1C-97DC-DA59ECACDC3D}" srcOrd="2" destOrd="0" parTransId="{AD44C19A-9547-4792-8875-853767FB9161}" sibTransId="{92BF8E3C-6251-4B63-8CDB-A6FA800AFCFA}"/>
    <dgm:cxn modelId="{A72DCEFC-2BF8-43AD-AEC5-D3C95FD1D81E}" type="presOf" srcId="{C14A612D-C9B2-44BC-9A3D-01513E60E370}" destId="{4CA3D8CE-0201-445A-9892-3A65CBF57928}" srcOrd="1" destOrd="0" presId="urn:microsoft.com/office/officeart/2008/layout/HorizontalMultiLevelHierarchy"/>
    <dgm:cxn modelId="{8F274D7E-3DA7-482F-A828-63BA8067A2AE}" type="presOf" srcId="{0AC882FD-D75D-4BEE-964D-F43AF44D13E8}" destId="{35DED027-643F-47C2-9971-0E6715391CCD}" srcOrd="0" destOrd="0" presId="urn:microsoft.com/office/officeart/2008/layout/HorizontalMultiLevelHierarchy"/>
    <dgm:cxn modelId="{56DD8737-8452-43FD-85B1-14188921753B}" srcId="{84EAF17B-49DB-443F-898E-06E03ACD2D4E}" destId="{4A3C1F13-BB86-444C-94AF-F2502CFF3A28}" srcOrd="0" destOrd="0" parTransId="{BF16AAE7-FE97-46BA-91BE-03267A86A94E}" sibTransId="{F5AA0923-67BF-4EC0-8C22-AE712B46EE0C}"/>
    <dgm:cxn modelId="{F702E88B-00FA-450C-8CFF-251830AE2DB5}" srcId="{AE315944-3168-4E0E-A637-AFB91A39AFC1}" destId="{5707DE97-D356-453D-8FD8-49099746B0D0}" srcOrd="1" destOrd="0" parTransId="{7FAC3AD3-2DE6-4419-9DA1-09C3ECD5C00B}" sibTransId="{54EBB949-090B-4E30-9D54-74627D55BC48}"/>
    <dgm:cxn modelId="{22EECD7A-D010-4B22-AE22-D62148D936F8}" srcId="{613B9CF7-F2AE-419C-A1FC-A9C2BF02BAD1}" destId="{045A56B4-E81B-4E38-B0DA-81A4E887212F}" srcOrd="0" destOrd="0" parTransId="{0AC882FD-D75D-4BEE-964D-F43AF44D13E8}" sibTransId="{EC6A72B5-2B4A-45D1-9596-8D15D9329815}"/>
    <dgm:cxn modelId="{7E18D351-7E40-4AE9-BB5C-A05CE5C8F643}" type="presOf" srcId="{4257D7FC-C7B5-409C-A9BB-7C05D3023340}" destId="{CBF1082B-AB26-4009-94C1-0F6894E64B45}" srcOrd="0" destOrd="0" presId="urn:microsoft.com/office/officeart/2008/layout/HorizontalMultiLevelHierarchy"/>
    <dgm:cxn modelId="{4F484210-91D3-4463-9C42-4271645F2F39}" srcId="{414C4CB7-B59E-4CF8-A30A-3C7250AB4FF8}" destId="{3234BEDE-AFB5-4F7B-95BE-6D83E3393F24}" srcOrd="1" destOrd="0" parTransId="{4CD56C2C-6B28-4153-9BC5-5A5543368BF2}" sibTransId="{D7CAA5E6-3404-4C47-A9C5-2222F7E616FE}"/>
    <dgm:cxn modelId="{58F27204-B8FE-49D1-9E42-73074021655D}" srcId="{4A3C1F13-BB86-444C-94AF-F2502CFF3A28}" destId="{414C4CB7-B59E-4CF8-A30A-3C7250AB4FF8}" srcOrd="2" destOrd="0" parTransId="{1C981A20-985F-4C16-BD85-CD9D37EFF7CE}" sibTransId="{8FC97AC2-50D3-4A71-8069-6D3EADF816FE}"/>
    <dgm:cxn modelId="{E59B87E0-03B0-4472-ABDA-26BE6664D7A8}" type="presOf" srcId="{07628917-1B3D-4CC3-B86F-C5175AADF09D}" destId="{F2A1F6B6-B7FC-49A0-A425-8C98DA81ACE0}" srcOrd="0" destOrd="0" presId="urn:microsoft.com/office/officeart/2008/layout/HorizontalMultiLevelHierarchy"/>
    <dgm:cxn modelId="{F2AD4B90-13BA-4CB2-915C-D1B4E00CE083}" type="presOf" srcId="{9CF4CE00-CBC8-4CD3-886E-431EF60ED478}" destId="{1C61DBD6-1ED3-4FD0-940F-41438FD817DB}" srcOrd="1" destOrd="0" presId="urn:microsoft.com/office/officeart/2008/layout/HorizontalMultiLevelHierarchy"/>
    <dgm:cxn modelId="{1BB3D753-79C6-4EDF-AD30-EF771DC54ED3}" type="presOf" srcId="{F97AA74F-F958-4560-8441-1D5963873098}" destId="{F957851E-5FA4-483E-8C7B-166EED602DAB}" srcOrd="1" destOrd="0" presId="urn:microsoft.com/office/officeart/2008/layout/HorizontalMultiLevelHierarchy"/>
    <dgm:cxn modelId="{BA594E86-18A9-43FC-8172-CCC93E12E231}" type="presOf" srcId="{EA49D0A6-044A-4586-B00B-2EE21E5B5138}" destId="{95440F24-3AA8-499B-B7D6-91ECBF47812A}" srcOrd="0" destOrd="0" presId="urn:microsoft.com/office/officeart/2008/layout/HorizontalMultiLevelHierarchy"/>
    <dgm:cxn modelId="{C068455D-A5C2-4E8F-9FB4-2432BF5714BF}" type="presOf" srcId="{0AC882FD-D75D-4BEE-964D-F43AF44D13E8}" destId="{816776FD-76B4-467D-9E97-CB19CCCAEDDB}" srcOrd="1" destOrd="0" presId="urn:microsoft.com/office/officeart/2008/layout/HorizontalMultiLevelHierarchy"/>
    <dgm:cxn modelId="{DCCD8591-3A24-4233-9936-3742FF2D666C}" type="presParOf" srcId="{7F206B2F-1739-456D-8CAA-5FDAC3B514FF}" destId="{EE93EECA-32A5-4AFC-BB8B-C14E5EDCEF2E}" srcOrd="0" destOrd="0" presId="urn:microsoft.com/office/officeart/2008/layout/HorizontalMultiLevelHierarchy"/>
    <dgm:cxn modelId="{FBA23E25-78BD-43B3-89E9-B30F71835353}" type="presParOf" srcId="{EE93EECA-32A5-4AFC-BB8B-C14E5EDCEF2E}" destId="{31701DDF-4BA4-40CD-93CE-A42E291FC80F}" srcOrd="0" destOrd="0" presId="urn:microsoft.com/office/officeart/2008/layout/HorizontalMultiLevelHierarchy"/>
    <dgm:cxn modelId="{71AA779C-F97F-4F10-AF92-EEB6D6D7F847}" type="presParOf" srcId="{EE93EECA-32A5-4AFC-BB8B-C14E5EDCEF2E}" destId="{E5362D07-4858-4A2C-A46A-314E33AF06E1}" srcOrd="1" destOrd="0" presId="urn:microsoft.com/office/officeart/2008/layout/HorizontalMultiLevelHierarchy"/>
    <dgm:cxn modelId="{AEC8B479-4B1F-4669-ADD7-3988B05DA674}" type="presParOf" srcId="{E5362D07-4858-4A2C-A46A-314E33AF06E1}" destId="{E0E8751D-25B0-49F6-8BD6-1AE720FE00F2}" srcOrd="0" destOrd="0" presId="urn:microsoft.com/office/officeart/2008/layout/HorizontalMultiLevelHierarchy"/>
    <dgm:cxn modelId="{FACEC8D5-DE41-4E61-A90F-C01F7C645160}" type="presParOf" srcId="{E0E8751D-25B0-49F6-8BD6-1AE720FE00F2}" destId="{F957851E-5FA4-483E-8C7B-166EED602DAB}" srcOrd="0" destOrd="0" presId="urn:microsoft.com/office/officeart/2008/layout/HorizontalMultiLevelHierarchy"/>
    <dgm:cxn modelId="{568754F6-6B2D-4C8C-B658-BF71BA32619B}" type="presParOf" srcId="{E5362D07-4858-4A2C-A46A-314E33AF06E1}" destId="{429AFCD0-3988-422C-849C-35254D695D8B}" srcOrd="1" destOrd="0" presId="urn:microsoft.com/office/officeart/2008/layout/HorizontalMultiLevelHierarchy"/>
    <dgm:cxn modelId="{EF6C5436-AEB4-463E-A55B-5869AA97EA5A}" type="presParOf" srcId="{429AFCD0-3988-422C-849C-35254D695D8B}" destId="{CF5CEE62-B934-4D9E-84CB-152EE3946C13}" srcOrd="0" destOrd="0" presId="urn:microsoft.com/office/officeart/2008/layout/HorizontalMultiLevelHierarchy"/>
    <dgm:cxn modelId="{7126D22A-68FE-4956-ACA3-510813B630B6}" type="presParOf" srcId="{429AFCD0-3988-422C-849C-35254D695D8B}" destId="{78ED5003-871A-42F7-84F0-2DF81CADD93B}" srcOrd="1" destOrd="0" presId="urn:microsoft.com/office/officeart/2008/layout/HorizontalMultiLevelHierarchy"/>
    <dgm:cxn modelId="{A8B18630-5675-404D-823F-CD08E78532B5}" type="presParOf" srcId="{78ED5003-871A-42F7-84F0-2DF81CADD93B}" destId="{3629C91A-C1EE-43F1-957A-41114723552D}" srcOrd="0" destOrd="0" presId="urn:microsoft.com/office/officeart/2008/layout/HorizontalMultiLevelHierarchy"/>
    <dgm:cxn modelId="{9CF38714-7F34-427D-9A64-9F34B293CFD2}" type="presParOf" srcId="{3629C91A-C1EE-43F1-957A-41114723552D}" destId="{3181115D-C26E-4D4E-87E2-0E6E59930CE1}" srcOrd="0" destOrd="0" presId="urn:microsoft.com/office/officeart/2008/layout/HorizontalMultiLevelHierarchy"/>
    <dgm:cxn modelId="{DD4A9F41-D2EB-451A-9F4C-0367602DC48A}" type="presParOf" srcId="{78ED5003-871A-42F7-84F0-2DF81CADD93B}" destId="{AAC576AC-89D2-457F-9263-1EB99907A1DE}" srcOrd="1" destOrd="0" presId="urn:microsoft.com/office/officeart/2008/layout/HorizontalMultiLevelHierarchy"/>
    <dgm:cxn modelId="{0A0EA8EC-C948-4168-A1EE-F8B34E12BBB1}" type="presParOf" srcId="{AAC576AC-89D2-457F-9263-1EB99907A1DE}" destId="{698C40A9-F66D-45B9-83BD-8C24309EC503}" srcOrd="0" destOrd="0" presId="urn:microsoft.com/office/officeart/2008/layout/HorizontalMultiLevelHierarchy"/>
    <dgm:cxn modelId="{2DBAC387-B554-4C9F-87F0-F9E7C0C20465}" type="presParOf" srcId="{AAC576AC-89D2-457F-9263-1EB99907A1DE}" destId="{5A75B399-6072-4CDC-A536-A165C0E0ACB9}" srcOrd="1" destOrd="0" presId="urn:microsoft.com/office/officeart/2008/layout/HorizontalMultiLevelHierarchy"/>
    <dgm:cxn modelId="{F9FD6D34-3D4E-4747-8463-9F747FCD3383}" type="presParOf" srcId="{78ED5003-871A-42F7-84F0-2DF81CADD93B}" destId="{7AAB4B11-AE3D-4B50-AADC-75DC22DDE25A}" srcOrd="2" destOrd="0" presId="urn:microsoft.com/office/officeart/2008/layout/HorizontalMultiLevelHierarchy"/>
    <dgm:cxn modelId="{FE40828E-5DA9-4AB0-B5D6-2F56D7FA7A3F}" type="presParOf" srcId="{7AAB4B11-AE3D-4B50-AADC-75DC22DDE25A}" destId="{AF5FA9E4-ED3A-4E69-8865-98B187313008}" srcOrd="0" destOrd="0" presId="urn:microsoft.com/office/officeart/2008/layout/HorizontalMultiLevelHierarchy"/>
    <dgm:cxn modelId="{EF02A59E-C292-46B6-8377-6FBA3CB238B6}" type="presParOf" srcId="{78ED5003-871A-42F7-84F0-2DF81CADD93B}" destId="{0DC21E62-A87A-4018-9A52-F45B24A5E853}" srcOrd="3" destOrd="0" presId="urn:microsoft.com/office/officeart/2008/layout/HorizontalMultiLevelHierarchy"/>
    <dgm:cxn modelId="{D591A42D-B8AA-45EE-9D38-3F288FD3C424}" type="presParOf" srcId="{0DC21E62-A87A-4018-9A52-F45B24A5E853}" destId="{97840B70-0E03-4132-82DB-88C558FB9245}" srcOrd="0" destOrd="0" presId="urn:microsoft.com/office/officeart/2008/layout/HorizontalMultiLevelHierarchy"/>
    <dgm:cxn modelId="{2BB2631B-7114-466C-AF5E-D9D8E2B6693C}" type="presParOf" srcId="{0DC21E62-A87A-4018-9A52-F45B24A5E853}" destId="{39CF140A-278F-468E-A63C-39124E475846}" srcOrd="1" destOrd="0" presId="urn:microsoft.com/office/officeart/2008/layout/HorizontalMultiLevelHierarchy"/>
    <dgm:cxn modelId="{F98A25C7-4694-4B80-9B50-2B40F5AA6A9D}" type="presParOf" srcId="{E5362D07-4858-4A2C-A46A-314E33AF06E1}" destId="{5B56B3CE-BB89-41AB-A135-F2DE8DD8BF26}" srcOrd="2" destOrd="0" presId="urn:microsoft.com/office/officeart/2008/layout/HorizontalMultiLevelHierarchy"/>
    <dgm:cxn modelId="{1D825B02-1C7C-4538-940D-53305691571A}" type="presParOf" srcId="{5B56B3CE-BB89-41AB-A135-F2DE8DD8BF26}" destId="{4CA3D8CE-0201-445A-9892-3A65CBF57928}" srcOrd="0" destOrd="0" presId="urn:microsoft.com/office/officeart/2008/layout/HorizontalMultiLevelHierarchy"/>
    <dgm:cxn modelId="{760A6A1B-BD12-4B04-97BE-DBFB6350210D}" type="presParOf" srcId="{E5362D07-4858-4A2C-A46A-314E33AF06E1}" destId="{E4273442-129B-4B98-A772-86E0A6A4AD43}" srcOrd="3" destOrd="0" presId="urn:microsoft.com/office/officeart/2008/layout/HorizontalMultiLevelHierarchy"/>
    <dgm:cxn modelId="{6492DD76-75F7-40D4-A4DC-0CE03C351BCA}" type="presParOf" srcId="{E4273442-129B-4B98-A772-86E0A6A4AD43}" destId="{C95986DA-6B69-43E6-8BED-646E4A63B317}" srcOrd="0" destOrd="0" presId="urn:microsoft.com/office/officeart/2008/layout/HorizontalMultiLevelHierarchy"/>
    <dgm:cxn modelId="{71FDC29A-F14E-4D46-A4BE-EF438FABA67B}" type="presParOf" srcId="{E4273442-129B-4B98-A772-86E0A6A4AD43}" destId="{0959D2B6-3B53-4D55-A0E5-7DCB40EE8022}" srcOrd="1" destOrd="0" presId="urn:microsoft.com/office/officeart/2008/layout/HorizontalMultiLevelHierarchy"/>
    <dgm:cxn modelId="{52ED3BAE-BC4B-47D6-B2B7-FD160C090727}" type="presParOf" srcId="{0959D2B6-3B53-4D55-A0E5-7DCB40EE8022}" destId="{35DED027-643F-47C2-9971-0E6715391CCD}" srcOrd="0" destOrd="0" presId="urn:microsoft.com/office/officeart/2008/layout/HorizontalMultiLevelHierarchy"/>
    <dgm:cxn modelId="{7C07BC14-AB72-4294-A099-489123115A74}" type="presParOf" srcId="{35DED027-643F-47C2-9971-0E6715391CCD}" destId="{816776FD-76B4-467D-9E97-CB19CCCAEDDB}" srcOrd="0" destOrd="0" presId="urn:microsoft.com/office/officeart/2008/layout/HorizontalMultiLevelHierarchy"/>
    <dgm:cxn modelId="{43521F89-8C64-4FD8-A7AA-803625C076E3}" type="presParOf" srcId="{0959D2B6-3B53-4D55-A0E5-7DCB40EE8022}" destId="{85A0AC5E-3C58-4CC6-81C6-F786CD3B2D35}" srcOrd="1" destOrd="0" presId="urn:microsoft.com/office/officeart/2008/layout/HorizontalMultiLevelHierarchy"/>
    <dgm:cxn modelId="{926698F7-0731-492D-AA23-1EEC7FA085F6}" type="presParOf" srcId="{85A0AC5E-3C58-4CC6-81C6-F786CD3B2D35}" destId="{576BB80C-775C-4C2D-910C-A34DDF54FB5B}" srcOrd="0" destOrd="0" presId="urn:microsoft.com/office/officeart/2008/layout/HorizontalMultiLevelHierarchy"/>
    <dgm:cxn modelId="{B8DD69C3-3EC9-438C-9D1F-30BDD321B7DE}" type="presParOf" srcId="{85A0AC5E-3C58-4CC6-81C6-F786CD3B2D35}" destId="{2E2CDB59-A2BF-42EA-A50C-E2F07CB04326}" srcOrd="1" destOrd="0" presId="urn:microsoft.com/office/officeart/2008/layout/HorizontalMultiLevelHierarchy"/>
    <dgm:cxn modelId="{5C8EAAD8-2EFA-4E77-99B5-F9300B86AC69}" type="presParOf" srcId="{0959D2B6-3B53-4D55-A0E5-7DCB40EE8022}" destId="{F2A1F6B6-B7FC-49A0-A425-8C98DA81ACE0}" srcOrd="2" destOrd="0" presId="urn:microsoft.com/office/officeart/2008/layout/HorizontalMultiLevelHierarchy"/>
    <dgm:cxn modelId="{BBDDC190-8AC7-4A15-B020-FC1E5C413B1E}" type="presParOf" srcId="{F2A1F6B6-B7FC-49A0-A425-8C98DA81ACE0}" destId="{2E06F5F7-B402-49A7-9AB2-E215BF516CDB}" srcOrd="0" destOrd="0" presId="urn:microsoft.com/office/officeart/2008/layout/HorizontalMultiLevelHierarchy"/>
    <dgm:cxn modelId="{269150EC-EEDE-469F-9E33-16508D7A3B46}" type="presParOf" srcId="{0959D2B6-3B53-4D55-A0E5-7DCB40EE8022}" destId="{F37CBECB-6C81-4548-B89F-F23F9D051A9B}" srcOrd="3" destOrd="0" presId="urn:microsoft.com/office/officeart/2008/layout/HorizontalMultiLevelHierarchy"/>
    <dgm:cxn modelId="{E1FD692C-268C-4066-9BB4-8A36FB7F88C4}" type="presParOf" srcId="{F37CBECB-6C81-4548-B89F-F23F9D051A9B}" destId="{95440F24-3AA8-499B-B7D6-91ECBF47812A}" srcOrd="0" destOrd="0" presId="urn:microsoft.com/office/officeart/2008/layout/HorizontalMultiLevelHierarchy"/>
    <dgm:cxn modelId="{78B9DA9B-155B-409B-A0CF-121965F55BC2}" type="presParOf" srcId="{F37CBECB-6C81-4548-B89F-F23F9D051A9B}" destId="{4AF4746E-AB7E-4E6C-A227-66F74D072090}" srcOrd="1" destOrd="0" presId="urn:microsoft.com/office/officeart/2008/layout/HorizontalMultiLevelHierarchy"/>
    <dgm:cxn modelId="{CBA3ACCD-12A9-44F6-8247-59DEEAF71C64}" type="presParOf" srcId="{0959D2B6-3B53-4D55-A0E5-7DCB40EE8022}" destId="{9030041E-1ABA-4FEB-8F18-05465CF8CEDD}" srcOrd="4" destOrd="0" presId="urn:microsoft.com/office/officeart/2008/layout/HorizontalMultiLevelHierarchy"/>
    <dgm:cxn modelId="{77B0E94C-8B24-4025-B3CA-474315AEA06F}" type="presParOf" srcId="{9030041E-1ABA-4FEB-8F18-05465CF8CEDD}" destId="{967B7D71-F676-474E-BDBC-3F4F020599E4}" srcOrd="0" destOrd="0" presId="urn:microsoft.com/office/officeart/2008/layout/HorizontalMultiLevelHierarchy"/>
    <dgm:cxn modelId="{30D8A55B-D75C-4562-97A3-5B7BDB459A5F}" type="presParOf" srcId="{0959D2B6-3B53-4D55-A0E5-7DCB40EE8022}" destId="{596948F4-54C6-4230-B89A-6AE12BF8B654}" srcOrd="5" destOrd="0" presId="urn:microsoft.com/office/officeart/2008/layout/HorizontalMultiLevelHierarchy"/>
    <dgm:cxn modelId="{5FCFDABF-6DFC-49D1-9A1E-F9BA1ADDBBBA}" type="presParOf" srcId="{596948F4-54C6-4230-B89A-6AE12BF8B654}" destId="{83D12D3C-5D5F-4B3E-96D8-ACA58243AF26}" srcOrd="0" destOrd="0" presId="urn:microsoft.com/office/officeart/2008/layout/HorizontalMultiLevelHierarchy"/>
    <dgm:cxn modelId="{AA27D9A4-B8E3-4E4B-A5E0-55DDCC6EFB8B}" type="presParOf" srcId="{596948F4-54C6-4230-B89A-6AE12BF8B654}" destId="{CB8B470F-2E1E-46AE-B364-85AE21FD3220}" srcOrd="1" destOrd="0" presId="urn:microsoft.com/office/officeart/2008/layout/HorizontalMultiLevelHierarchy"/>
    <dgm:cxn modelId="{4821ECEF-57B7-4D8A-844B-028C35017E29}" type="presParOf" srcId="{E5362D07-4858-4A2C-A46A-314E33AF06E1}" destId="{0B042CAF-2C41-485B-866C-7CDE78BA3BA6}" srcOrd="4" destOrd="0" presId="urn:microsoft.com/office/officeart/2008/layout/HorizontalMultiLevelHierarchy"/>
    <dgm:cxn modelId="{D7F90C9E-D4A6-4401-B2C3-A8FFBDA2EC3C}" type="presParOf" srcId="{0B042CAF-2C41-485B-866C-7CDE78BA3BA6}" destId="{BE7B1908-ECAE-4ED5-8DB7-7D59A151A87A}" srcOrd="0" destOrd="0" presId="urn:microsoft.com/office/officeart/2008/layout/HorizontalMultiLevelHierarchy"/>
    <dgm:cxn modelId="{1068CCBB-E86E-47CB-B23C-355A72E0C6A1}" type="presParOf" srcId="{E5362D07-4858-4A2C-A46A-314E33AF06E1}" destId="{2027F84B-A616-4E10-B58F-DB41CD982175}" srcOrd="5" destOrd="0" presId="urn:microsoft.com/office/officeart/2008/layout/HorizontalMultiLevelHierarchy"/>
    <dgm:cxn modelId="{33E16579-8645-4F6A-BE25-296BFAB975BC}" type="presParOf" srcId="{2027F84B-A616-4E10-B58F-DB41CD982175}" destId="{1110CBB3-4B48-487E-9300-6E98CBB10B27}" srcOrd="0" destOrd="0" presId="urn:microsoft.com/office/officeart/2008/layout/HorizontalMultiLevelHierarchy"/>
    <dgm:cxn modelId="{583F15C8-AD84-452F-8A9C-543C3097812F}" type="presParOf" srcId="{2027F84B-A616-4E10-B58F-DB41CD982175}" destId="{2EE7402F-D38D-4F20-A1C9-2C074788D753}" srcOrd="1" destOrd="0" presId="urn:microsoft.com/office/officeart/2008/layout/HorizontalMultiLevelHierarchy"/>
    <dgm:cxn modelId="{EC0F4DEE-AB20-405D-B29A-FB74262ED93B}" type="presParOf" srcId="{2EE7402F-D38D-4F20-A1C9-2C074788D753}" destId="{B8292535-C910-4111-9DD2-6EEB64D9B1E0}" srcOrd="0" destOrd="0" presId="urn:microsoft.com/office/officeart/2008/layout/HorizontalMultiLevelHierarchy"/>
    <dgm:cxn modelId="{A3566D83-E638-46D7-AD37-90DA54E1EC87}" type="presParOf" srcId="{B8292535-C910-4111-9DD2-6EEB64D9B1E0}" destId="{1C61DBD6-1ED3-4FD0-940F-41438FD817DB}" srcOrd="0" destOrd="0" presId="urn:microsoft.com/office/officeart/2008/layout/HorizontalMultiLevelHierarchy"/>
    <dgm:cxn modelId="{158C9868-AFF4-42E2-8C0E-7064267D09B2}" type="presParOf" srcId="{2EE7402F-D38D-4F20-A1C9-2C074788D753}" destId="{DE7CE763-3B86-4C08-9FC5-AE2EC0DA55D8}" srcOrd="1" destOrd="0" presId="urn:microsoft.com/office/officeart/2008/layout/HorizontalMultiLevelHierarchy"/>
    <dgm:cxn modelId="{A3C62D34-3E30-4BDD-9A36-FEDCD93ABC21}" type="presParOf" srcId="{DE7CE763-3B86-4C08-9FC5-AE2EC0DA55D8}" destId="{E79EFC4D-05C3-4A7A-9331-834E6CB1134D}" srcOrd="0" destOrd="0" presId="urn:microsoft.com/office/officeart/2008/layout/HorizontalMultiLevelHierarchy"/>
    <dgm:cxn modelId="{E7EE8AB3-FF67-445D-914E-5B86BBC3D992}" type="presParOf" srcId="{DE7CE763-3B86-4C08-9FC5-AE2EC0DA55D8}" destId="{F73EBC0E-ED37-420A-A823-1B0F96850E9D}" srcOrd="1" destOrd="0" presId="urn:microsoft.com/office/officeart/2008/layout/HorizontalMultiLevelHierarchy"/>
    <dgm:cxn modelId="{94E14A18-D681-4205-86C3-3F6C2D35B2EE}" type="presParOf" srcId="{2EE7402F-D38D-4F20-A1C9-2C074788D753}" destId="{36A8BEF7-85B9-4C1B-9A05-159BD68DD98E}" srcOrd="2" destOrd="0" presId="urn:microsoft.com/office/officeart/2008/layout/HorizontalMultiLevelHierarchy"/>
    <dgm:cxn modelId="{D0864D32-BA1D-4447-8910-DBB5888E7E9A}" type="presParOf" srcId="{36A8BEF7-85B9-4C1B-9A05-159BD68DD98E}" destId="{406968B7-9D25-4AED-930D-2E4C21C05914}" srcOrd="0" destOrd="0" presId="urn:microsoft.com/office/officeart/2008/layout/HorizontalMultiLevelHierarchy"/>
    <dgm:cxn modelId="{1C04B653-EC22-4349-91E6-3C2D5F3B3D0B}" type="presParOf" srcId="{2EE7402F-D38D-4F20-A1C9-2C074788D753}" destId="{4D3116DA-E749-4D9B-B31D-496DB518F69F}" srcOrd="3" destOrd="0" presId="urn:microsoft.com/office/officeart/2008/layout/HorizontalMultiLevelHierarchy"/>
    <dgm:cxn modelId="{E5FEA575-AFAA-446C-9792-5F5CD69CCE88}" type="presParOf" srcId="{4D3116DA-E749-4D9B-B31D-496DB518F69F}" destId="{DA7D1885-EB0F-416A-987C-800F695E561A}" srcOrd="0" destOrd="0" presId="urn:microsoft.com/office/officeart/2008/layout/HorizontalMultiLevelHierarchy"/>
    <dgm:cxn modelId="{DCE5E4E4-BEDA-42FF-8D66-CE12530936DF}" type="presParOf" srcId="{4D3116DA-E749-4D9B-B31D-496DB518F69F}" destId="{A02394A9-37D0-4183-B9A5-A919E84B053D}" srcOrd="1" destOrd="0" presId="urn:microsoft.com/office/officeart/2008/layout/HorizontalMultiLevelHierarchy"/>
    <dgm:cxn modelId="{D9F2453A-CAC8-4641-BB99-5A51C294F643}" type="presParOf" srcId="{E5362D07-4858-4A2C-A46A-314E33AF06E1}" destId="{CBF1082B-AB26-4009-94C1-0F6894E64B45}" srcOrd="6" destOrd="0" presId="urn:microsoft.com/office/officeart/2008/layout/HorizontalMultiLevelHierarchy"/>
    <dgm:cxn modelId="{8DECD1F0-DDAA-4927-87DF-F43D18B6D3CF}" type="presParOf" srcId="{CBF1082B-AB26-4009-94C1-0F6894E64B45}" destId="{79DC01C0-FC89-43F2-A015-7FFF31394824}" srcOrd="0" destOrd="0" presId="urn:microsoft.com/office/officeart/2008/layout/HorizontalMultiLevelHierarchy"/>
    <dgm:cxn modelId="{19A425F7-5790-4322-AE17-B09D1581EF84}" type="presParOf" srcId="{E5362D07-4858-4A2C-A46A-314E33AF06E1}" destId="{9D2CEA01-2B2A-4670-A440-85FD0B983316}" srcOrd="7" destOrd="0" presId="urn:microsoft.com/office/officeart/2008/layout/HorizontalMultiLevelHierarchy"/>
    <dgm:cxn modelId="{D3CB1932-19FF-4531-AC7C-FDB3133E988C}" type="presParOf" srcId="{9D2CEA01-2B2A-4670-A440-85FD0B983316}" destId="{D4DAEB71-1AA7-4037-85FF-293DB3909801}" srcOrd="0" destOrd="0" presId="urn:microsoft.com/office/officeart/2008/layout/HorizontalMultiLevelHierarchy"/>
    <dgm:cxn modelId="{DD95E128-9F14-4C2C-A698-263E53F3EA75}" type="presParOf" srcId="{9D2CEA01-2B2A-4670-A440-85FD0B983316}" destId="{56CD7DBA-FDD4-4A2D-846C-77C36CA22BA8}" srcOrd="1" destOrd="0" presId="urn:microsoft.com/office/officeart/2008/layout/HorizontalMultiLevelHierarchy"/>
    <dgm:cxn modelId="{21F1D894-105C-4CB8-A10D-FBAC99341A30}" type="presParOf" srcId="{56CD7DBA-FDD4-4A2D-846C-77C36CA22BA8}" destId="{C4EF91C1-5DB8-42FE-B70A-4B5E181C7004}" srcOrd="0" destOrd="0" presId="urn:microsoft.com/office/officeart/2008/layout/HorizontalMultiLevelHierarchy"/>
    <dgm:cxn modelId="{7E77517B-AB35-421C-9814-836664B0A083}" type="presParOf" srcId="{C4EF91C1-5DB8-42FE-B70A-4B5E181C7004}" destId="{C814AB0E-062B-45BF-B9D0-56894D49D4E3}" srcOrd="0" destOrd="0" presId="urn:microsoft.com/office/officeart/2008/layout/HorizontalMultiLevelHierarchy"/>
    <dgm:cxn modelId="{A819C349-2671-4A7B-9BB7-0AB43C54288F}" type="presParOf" srcId="{56CD7DBA-FDD4-4A2D-846C-77C36CA22BA8}" destId="{1EB4B0FB-2A37-4043-800E-EDC6360BC92D}" srcOrd="1" destOrd="0" presId="urn:microsoft.com/office/officeart/2008/layout/HorizontalMultiLevelHierarchy"/>
    <dgm:cxn modelId="{F88798C6-B8D8-4C91-A1F9-69CEB398194A}" type="presParOf" srcId="{1EB4B0FB-2A37-4043-800E-EDC6360BC92D}" destId="{E5C5D141-0126-4DEA-82D7-EDFEE817159E}" srcOrd="0" destOrd="0" presId="urn:microsoft.com/office/officeart/2008/layout/HorizontalMultiLevelHierarchy"/>
    <dgm:cxn modelId="{34AF8807-4BEF-43C3-8717-F7A89A3B948C}" type="presParOf" srcId="{1EB4B0FB-2A37-4043-800E-EDC6360BC92D}" destId="{E52ADBC3-EA57-4404-8F8B-2CBEBAF7666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F91C1-5DB8-42FE-B70A-4B5E181C7004}">
      <dsp:nvSpPr>
        <dsp:cNvPr id="0" name=""/>
        <dsp:cNvSpPr/>
      </dsp:nvSpPr>
      <dsp:spPr>
        <a:xfrm>
          <a:off x="3554164" y="3807340"/>
          <a:ext cx="2730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055" y="4572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3865" y="3846234"/>
        <a:ext cx="13652" cy="13652"/>
      </dsp:txXfrm>
    </dsp:sp>
    <dsp:sp modelId="{CBF1082B-AB26-4009-94C1-0F6894E64B45}">
      <dsp:nvSpPr>
        <dsp:cNvPr id="0" name=""/>
        <dsp:cNvSpPr/>
      </dsp:nvSpPr>
      <dsp:spPr>
        <a:xfrm>
          <a:off x="1505835" y="2102180"/>
          <a:ext cx="683053" cy="1750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1526" y="0"/>
              </a:lnTo>
              <a:lnTo>
                <a:pt x="341526" y="1750880"/>
              </a:lnTo>
              <a:lnTo>
                <a:pt x="683053" y="175088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800377" y="2930635"/>
        <a:ext cx="93970" cy="93970"/>
      </dsp:txXfrm>
    </dsp:sp>
    <dsp:sp modelId="{36A8BEF7-85B9-4C1B-9A05-159BD68DD98E}">
      <dsp:nvSpPr>
        <dsp:cNvPr id="0" name=""/>
        <dsp:cNvSpPr/>
      </dsp:nvSpPr>
      <dsp:spPr>
        <a:xfrm>
          <a:off x="3554164" y="3072606"/>
          <a:ext cx="273055" cy="260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7" y="0"/>
              </a:lnTo>
              <a:lnTo>
                <a:pt x="136527" y="260151"/>
              </a:lnTo>
              <a:lnTo>
                <a:pt x="273055" y="260151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1263" y="3193253"/>
        <a:ext cx="18857" cy="18857"/>
      </dsp:txXfrm>
    </dsp:sp>
    <dsp:sp modelId="{B8292535-C910-4111-9DD2-6EEB64D9B1E0}">
      <dsp:nvSpPr>
        <dsp:cNvPr id="0" name=""/>
        <dsp:cNvSpPr/>
      </dsp:nvSpPr>
      <dsp:spPr>
        <a:xfrm>
          <a:off x="3554164" y="2812454"/>
          <a:ext cx="273055" cy="260151"/>
        </a:xfrm>
        <a:custGeom>
          <a:avLst/>
          <a:gdLst/>
          <a:ahLst/>
          <a:cxnLst/>
          <a:rect l="0" t="0" r="0" b="0"/>
          <a:pathLst>
            <a:path>
              <a:moveTo>
                <a:pt x="0" y="260151"/>
              </a:moveTo>
              <a:lnTo>
                <a:pt x="136527" y="260151"/>
              </a:lnTo>
              <a:lnTo>
                <a:pt x="136527" y="0"/>
              </a:lnTo>
              <a:lnTo>
                <a:pt x="273055" y="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1263" y="2933101"/>
        <a:ext cx="18857" cy="18857"/>
      </dsp:txXfrm>
    </dsp:sp>
    <dsp:sp modelId="{0B042CAF-2C41-485B-866C-7CDE78BA3BA6}">
      <dsp:nvSpPr>
        <dsp:cNvPr id="0" name=""/>
        <dsp:cNvSpPr/>
      </dsp:nvSpPr>
      <dsp:spPr>
        <a:xfrm>
          <a:off x="1505835" y="2102180"/>
          <a:ext cx="683053" cy="970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1526" y="0"/>
              </a:lnTo>
              <a:lnTo>
                <a:pt x="341526" y="970425"/>
              </a:lnTo>
              <a:lnTo>
                <a:pt x="683053" y="970425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817694" y="2557725"/>
        <a:ext cx="59335" cy="59335"/>
      </dsp:txXfrm>
    </dsp:sp>
    <dsp:sp modelId="{9030041E-1ABA-4FEB-8F18-05465CF8CEDD}">
      <dsp:nvSpPr>
        <dsp:cNvPr id="0" name=""/>
        <dsp:cNvSpPr/>
      </dsp:nvSpPr>
      <dsp:spPr>
        <a:xfrm>
          <a:off x="3554164" y="1771848"/>
          <a:ext cx="273055" cy="520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7" y="0"/>
              </a:lnTo>
              <a:lnTo>
                <a:pt x="136527" y="520303"/>
              </a:lnTo>
              <a:lnTo>
                <a:pt x="273055" y="520303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76002" y="2017309"/>
        <a:ext cx="29380" cy="29380"/>
      </dsp:txXfrm>
    </dsp:sp>
    <dsp:sp modelId="{F2A1F6B6-B7FC-49A0-A425-8C98DA81ACE0}">
      <dsp:nvSpPr>
        <dsp:cNvPr id="0" name=""/>
        <dsp:cNvSpPr/>
      </dsp:nvSpPr>
      <dsp:spPr>
        <a:xfrm>
          <a:off x="3554164" y="1726128"/>
          <a:ext cx="2730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055" y="4572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3865" y="1765022"/>
        <a:ext cx="13652" cy="13652"/>
      </dsp:txXfrm>
    </dsp:sp>
    <dsp:sp modelId="{35DED027-643F-47C2-9971-0E6715391CCD}">
      <dsp:nvSpPr>
        <dsp:cNvPr id="0" name=""/>
        <dsp:cNvSpPr/>
      </dsp:nvSpPr>
      <dsp:spPr>
        <a:xfrm>
          <a:off x="3554164" y="1251545"/>
          <a:ext cx="273055" cy="520303"/>
        </a:xfrm>
        <a:custGeom>
          <a:avLst/>
          <a:gdLst/>
          <a:ahLst/>
          <a:cxnLst/>
          <a:rect l="0" t="0" r="0" b="0"/>
          <a:pathLst>
            <a:path>
              <a:moveTo>
                <a:pt x="0" y="520303"/>
              </a:moveTo>
              <a:lnTo>
                <a:pt x="136527" y="520303"/>
              </a:lnTo>
              <a:lnTo>
                <a:pt x="136527" y="0"/>
              </a:lnTo>
              <a:lnTo>
                <a:pt x="273055" y="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76002" y="1497006"/>
        <a:ext cx="29380" cy="29380"/>
      </dsp:txXfrm>
    </dsp:sp>
    <dsp:sp modelId="{5B56B3CE-BB89-41AB-A135-F2DE8DD8BF26}">
      <dsp:nvSpPr>
        <dsp:cNvPr id="0" name=""/>
        <dsp:cNvSpPr/>
      </dsp:nvSpPr>
      <dsp:spPr>
        <a:xfrm>
          <a:off x="1505835" y="1771848"/>
          <a:ext cx="683053" cy="330332"/>
        </a:xfrm>
        <a:custGeom>
          <a:avLst/>
          <a:gdLst/>
          <a:ahLst/>
          <a:cxnLst/>
          <a:rect l="0" t="0" r="0" b="0"/>
          <a:pathLst>
            <a:path>
              <a:moveTo>
                <a:pt x="0" y="330332"/>
              </a:moveTo>
              <a:lnTo>
                <a:pt x="341526" y="330332"/>
              </a:lnTo>
              <a:lnTo>
                <a:pt x="341526" y="0"/>
              </a:lnTo>
              <a:lnTo>
                <a:pt x="683053" y="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828393" y="1918046"/>
        <a:ext cx="37936" cy="37936"/>
      </dsp:txXfrm>
    </dsp:sp>
    <dsp:sp modelId="{7AAB4B11-AE3D-4B50-AADC-75DC22DDE25A}">
      <dsp:nvSpPr>
        <dsp:cNvPr id="0" name=""/>
        <dsp:cNvSpPr/>
      </dsp:nvSpPr>
      <dsp:spPr>
        <a:xfrm>
          <a:off x="3554164" y="471090"/>
          <a:ext cx="273055" cy="260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7" y="0"/>
              </a:lnTo>
              <a:lnTo>
                <a:pt x="136527" y="260151"/>
              </a:lnTo>
              <a:lnTo>
                <a:pt x="273055" y="260151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1263" y="591737"/>
        <a:ext cx="18857" cy="18857"/>
      </dsp:txXfrm>
    </dsp:sp>
    <dsp:sp modelId="{3629C91A-C1EE-43F1-957A-41114723552D}">
      <dsp:nvSpPr>
        <dsp:cNvPr id="0" name=""/>
        <dsp:cNvSpPr/>
      </dsp:nvSpPr>
      <dsp:spPr>
        <a:xfrm>
          <a:off x="3554164" y="210939"/>
          <a:ext cx="273055" cy="260151"/>
        </a:xfrm>
        <a:custGeom>
          <a:avLst/>
          <a:gdLst/>
          <a:ahLst/>
          <a:cxnLst/>
          <a:rect l="0" t="0" r="0" b="0"/>
          <a:pathLst>
            <a:path>
              <a:moveTo>
                <a:pt x="0" y="260151"/>
              </a:moveTo>
              <a:lnTo>
                <a:pt x="136527" y="260151"/>
              </a:lnTo>
              <a:lnTo>
                <a:pt x="136527" y="0"/>
              </a:lnTo>
              <a:lnTo>
                <a:pt x="273055" y="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81263" y="331586"/>
        <a:ext cx="18857" cy="18857"/>
      </dsp:txXfrm>
    </dsp:sp>
    <dsp:sp modelId="{E0E8751D-25B0-49F6-8BD6-1AE720FE00F2}">
      <dsp:nvSpPr>
        <dsp:cNvPr id="0" name=""/>
        <dsp:cNvSpPr/>
      </dsp:nvSpPr>
      <dsp:spPr>
        <a:xfrm>
          <a:off x="1505835" y="471090"/>
          <a:ext cx="683053" cy="1631090"/>
        </a:xfrm>
        <a:custGeom>
          <a:avLst/>
          <a:gdLst/>
          <a:ahLst/>
          <a:cxnLst/>
          <a:rect l="0" t="0" r="0" b="0"/>
          <a:pathLst>
            <a:path>
              <a:moveTo>
                <a:pt x="0" y="1631090"/>
              </a:moveTo>
              <a:lnTo>
                <a:pt x="341526" y="1631090"/>
              </a:lnTo>
              <a:lnTo>
                <a:pt x="341526" y="0"/>
              </a:lnTo>
              <a:lnTo>
                <a:pt x="683053" y="0"/>
              </a:lnTo>
            </a:path>
          </a:pathLst>
        </a:custGeom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803153" y="1242427"/>
        <a:ext cx="88416" cy="88416"/>
      </dsp:txXfrm>
    </dsp:sp>
    <dsp:sp modelId="{31701DDF-4BA4-40CD-93CE-A42E291FC80F}">
      <dsp:nvSpPr>
        <dsp:cNvPr id="0" name=""/>
        <dsp:cNvSpPr/>
      </dsp:nvSpPr>
      <dsp:spPr>
        <a:xfrm flipH="1">
          <a:off x="144015" y="1224144"/>
          <a:ext cx="967566" cy="175607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Aim</a:t>
          </a:r>
          <a:endParaRPr lang="en-GB" sz="3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1248" y="1271377"/>
        <a:ext cx="873100" cy="1661606"/>
      </dsp:txXfrm>
    </dsp:sp>
    <dsp:sp modelId="{CF5CEE62-B934-4D9E-84CB-152EE3946C13}">
      <dsp:nvSpPr>
        <dsp:cNvPr id="0" name=""/>
        <dsp:cNvSpPr/>
      </dsp:nvSpPr>
      <dsp:spPr>
        <a:xfrm>
          <a:off x="2188889" y="262969"/>
          <a:ext cx="1365275" cy="41624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9208" y="283288"/>
        <a:ext cx="1324637" cy="375604"/>
      </dsp:txXfrm>
    </dsp:sp>
    <dsp:sp modelId="{698C40A9-F66D-45B9-83BD-8C24309EC503}">
      <dsp:nvSpPr>
        <dsp:cNvPr id="0" name=""/>
        <dsp:cNvSpPr/>
      </dsp:nvSpPr>
      <dsp:spPr>
        <a:xfrm>
          <a:off x="3827219" y="2817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23136"/>
        <a:ext cx="1324637" cy="375604"/>
      </dsp:txXfrm>
    </dsp:sp>
    <dsp:sp modelId="{97840B70-0E03-4132-82DB-88C558FB9245}">
      <dsp:nvSpPr>
        <dsp:cNvPr id="0" name=""/>
        <dsp:cNvSpPr/>
      </dsp:nvSpPr>
      <dsp:spPr>
        <a:xfrm>
          <a:off x="3827219" y="523120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543439"/>
        <a:ext cx="1324637" cy="375604"/>
      </dsp:txXfrm>
    </dsp:sp>
    <dsp:sp modelId="{C95986DA-6B69-43E6-8BED-646E4A63B317}">
      <dsp:nvSpPr>
        <dsp:cNvPr id="0" name=""/>
        <dsp:cNvSpPr/>
      </dsp:nvSpPr>
      <dsp:spPr>
        <a:xfrm>
          <a:off x="2188889" y="1563727"/>
          <a:ext cx="1365275" cy="41624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9208" y="1584046"/>
        <a:ext cx="1324637" cy="375604"/>
      </dsp:txXfrm>
    </dsp:sp>
    <dsp:sp modelId="{576BB80C-775C-4C2D-910C-A34DDF54FB5B}">
      <dsp:nvSpPr>
        <dsp:cNvPr id="0" name=""/>
        <dsp:cNvSpPr/>
      </dsp:nvSpPr>
      <dsp:spPr>
        <a:xfrm>
          <a:off x="3827219" y="1043424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1063743"/>
        <a:ext cx="1324637" cy="375604"/>
      </dsp:txXfrm>
    </dsp:sp>
    <dsp:sp modelId="{95440F24-3AA8-499B-B7D6-91ECBF47812A}">
      <dsp:nvSpPr>
        <dsp:cNvPr id="0" name=""/>
        <dsp:cNvSpPr/>
      </dsp:nvSpPr>
      <dsp:spPr>
        <a:xfrm>
          <a:off x="3827219" y="1563727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1584046"/>
        <a:ext cx="1324637" cy="375604"/>
      </dsp:txXfrm>
    </dsp:sp>
    <dsp:sp modelId="{83D12D3C-5D5F-4B3E-96D8-ACA58243AF26}">
      <dsp:nvSpPr>
        <dsp:cNvPr id="0" name=""/>
        <dsp:cNvSpPr/>
      </dsp:nvSpPr>
      <dsp:spPr>
        <a:xfrm>
          <a:off x="3827219" y="2084030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2104349"/>
        <a:ext cx="1324637" cy="375604"/>
      </dsp:txXfrm>
    </dsp:sp>
    <dsp:sp modelId="{1110CBB3-4B48-487E-9300-6E98CBB10B27}">
      <dsp:nvSpPr>
        <dsp:cNvPr id="0" name=""/>
        <dsp:cNvSpPr/>
      </dsp:nvSpPr>
      <dsp:spPr>
        <a:xfrm>
          <a:off x="2188889" y="2864485"/>
          <a:ext cx="1365275" cy="41624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Primary driver </a:t>
          </a:r>
          <a:endParaRPr lang="en-GB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9208" y="2884804"/>
        <a:ext cx="1324637" cy="375604"/>
      </dsp:txXfrm>
    </dsp:sp>
    <dsp:sp modelId="{E79EFC4D-05C3-4A7A-9331-834E6CB1134D}">
      <dsp:nvSpPr>
        <dsp:cNvPr id="0" name=""/>
        <dsp:cNvSpPr/>
      </dsp:nvSpPr>
      <dsp:spPr>
        <a:xfrm>
          <a:off x="3827219" y="2604333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2624652"/>
        <a:ext cx="1324637" cy="375604"/>
      </dsp:txXfrm>
    </dsp:sp>
    <dsp:sp modelId="{DA7D1885-EB0F-416A-987C-800F695E561A}">
      <dsp:nvSpPr>
        <dsp:cNvPr id="0" name=""/>
        <dsp:cNvSpPr/>
      </dsp:nvSpPr>
      <dsp:spPr>
        <a:xfrm>
          <a:off x="3827219" y="3124636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Secondary driver</a:t>
          </a:r>
          <a:endParaRPr lang="en-GB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7538" y="3144955"/>
        <a:ext cx="1324637" cy="375604"/>
      </dsp:txXfrm>
    </dsp:sp>
    <dsp:sp modelId="{D4DAEB71-1AA7-4037-85FF-293DB3909801}">
      <dsp:nvSpPr>
        <dsp:cNvPr id="0" name=""/>
        <dsp:cNvSpPr/>
      </dsp:nvSpPr>
      <dsp:spPr>
        <a:xfrm>
          <a:off x="2188889" y="3644939"/>
          <a:ext cx="1365275" cy="41624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</a:rPr>
            <a:t>Primary driver 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2209208" y="3665258"/>
        <a:ext cx="1324637" cy="375604"/>
      </dsp:txXfrm>
    </dsp:sp>
    <dsp:sp modelId="{E5C5D141-0126-4DEA-82D7-EDFEE817159E}">
      <dsp:nvSpPr>
        <dsp:cNvPr id="0" name=""/>
        <dsp:cNvSpPr/>
      </dsp:nvSpPr>
      <dsp:spPr>
        <a:xfrm>
          <a:off x="3827219" y="3644939"/>
          <a:ext cx="1365275" cy="416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Secondary driver</a:t>
          </a:r>
          <a:endParaRPr lang="en-GB" sz="1300" kern="1200" dirty="0"/>
        </a:p>
      </dsp:txBody>
      <dsp:txXfrm>
        <a:off x="3847538" y="3665258"/>
        <a:ext cx="1324637" cy="375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D41CA-2F06-4A86-AC88-AED47D26369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5C765-50BB-457B-87C6-5DAECA3B3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21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5C765-50BB-457B-87C6-5DAECA3B30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6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2424-C90C-4C3B-A0F0-E3193FF86D53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94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0744-DAB6-40CD-99D0-8C885C10F636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7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44F8-8B35-41EF-8ECC-ED4137CD07D8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89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1910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6400800"/>
            <a:ext cx="12192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61BA5-3BA6-4554-9815-CB51AA2E794D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400800"/>
            <a:ext cx="22098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400800"/>
            <a:ext cx="762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33D6A-B548-422D-9A95-C07356A4AF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58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C1F5-C1F2-4539-8B92-4F11A4D2C4CB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07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7956-4DBF-4797-B075-1B4774D81BEB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1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C5E6-C9C4-4FED-8D9B-6DB5563325FF}" type="datetime1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3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B139-14E4-4E1B-9723-6044AA07698B}" type="datetime1">
              <a:rPr lang="en-GB" smtClean="0"/>
              <a:t>19/10/2015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4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F972-6364-4538-AC70-CB46C76379B3}" type="datetime1">
              <a:rPr lang="en-GB" smtClean="0"/>
              <a:t>19/10/2015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7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3F40-FE09-44FD-8539-B7E94BE02740}" type="datetime1">
              <a:rPr lang="en-GB" smtClean="0"/>
              <a:t>19/10/2015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4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9455-BCC0-45F6-8FF4-7F762C9A60CD}" type="datetime1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3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B89-0E40-4C57-8525-FF969BD7F503}" type="datetime1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98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2080-3836-4D4D-8EF2-A5C413984E1C}" type="datetime1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GSQIA009 Issue Draft 08/06/2015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F3205-0656-4044-BB61-E0C28A0EC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8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22114118"/>
              </p:ext>
            </p:extLst>
          </p:nvPr>
        </p:nvGraphicFramePr>
        <p:xfrm>
          <a:off x="861770" y="1972981"/>
          <a:ext cx="53522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728805" y="1965025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ounded Rectangle 7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  <a:endParaRPr lang="en-GB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972" name="TextBox 9"/>
          <p:cNvSpPr txBox="1">
            <a:spLocks noChangeArrowheads="1"/>
          </p:cNvSpPr>
          <p:nvPr/>
        </p:nvSpPr>
        <p:spPr bwMode="auto">
          <a:xfrm>
            <a:off x="963613" y="1274769"/>
            <a:ext cx="100806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2" tIns="45456" rIns="90912" bIns="454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</p:txBody>
      </p:sp>
      <p:sp>
        <p:nvSpPr>
          <p:cNvPr id="83973" name="TextBox 10"/>
          <p:cNvSpPr txBox="1">
            <a:spLocks noChangeArrowheads="1"/>
          </p:cNvSpPr>
          <p:nvPr/>
        </p:nvSpPr>
        <p:spPr bwMode="auto">
          <a:xfrm>
            <a:off x="2843216" y="1273175"/>
            <a:ext cx="1728787" cy="5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2" tIns="45456" rIns="90912" bIns="454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DRIVERS</a:t>
            </a:r>
          </a:p>
        </p:txBody>
      </p:sp>
      <p:sp>
        <p:nvSpPr>
          <p:cNvPr id="83974" name="TextBox 11"/>
          <p:cNvSpPr txBox="1">
            <a:spLocks noChangeArrowheads="1"/>
          </p:cNvSpPr>
          <p:nvPr/>
        </p:nvSpPr>
        <p:spPr bwMode="auto">
          <a:xfrm>
            <a:off x="4572000" y="1274769"/>
            <a:ext cx="1728788" cy="5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2" tIns="45456" rIns="90912" bIns="454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DRIVERS</a:t>
            </a:r>
          </a:p>
        </p:txBody>
      </p:sp>
      <p:sp>
        <p:nvSpPr>
          <p:cNvPr id="83975" name="TextBox 12"/>
          <p:cNvSpPr txBox="1">
            <a:spLocks noChangeArrowheads="1"/>
          </p:cNvSpPr>
          <p:nvPr/>
        </p:nvSpPr>
        <p:spPr bwMode="auto">
          <a:xfrm>
            <a:off x="6557966" y="1274769"/>
            <a:ext cx="17287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2" tIns="45456" rIns="90912" bIns="454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IDEAS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739432" y="2477185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5" name="Rounded Rectangle 14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739432" y="3525594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39432" y="3013459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4" name="Rounded Rectangle 23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731935" y="4565269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0" name="Rounded Rectangle 29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39432" y="4073576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3" name="Rounded Rectangle 32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2017713" y="4073525"/>
            <a:ext cx="471487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728803" y="5085184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731935" y="5605900"/>
            <a:ext cx="1365275" cy="416242"/>
            <a:chOff x="3827219" y="2817"/>
            <a:chExt cx="1365275" cy="41624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7" name="Rounded Rectangle 36"/>
            <p:cNvSpPr/>
            <p:nvPr/>
          </p:nvSpPr>
          <p:spPr>
            <a:xfrm>
              <a:off x="3827219" y="2817"/>
              <a:ext cx="1365275" cy="416242"/>
            </a:xfrm>
            <a:prstGeom prst="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3922922" y="35499"/>
              <a:ext cx="1173867" cy="3756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39770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GB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idea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0648"/>
            <a:ext cx="5736833" cy="445047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656" y="6381328"/>
            <a:ext cx="2209800" cy="381000"/>
          </a:xfrm>
        </p:spPr>
        <p:txBody>
          <a:bodyPr/>
          <a:lstStyle/>
          <a:p>
            <a:pPr algn="l">
              <a:defRPr/>
            </a:pP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GSQIA009a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Issue 1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en-GB" sz="800" smtClean="0">
                <a:latin typeface="Arial" panose="020B0604020202020204" pitchFamily="34" charset="0"/>
                <a:cs typeface="Arial" panose="020B0604020202020204" pitchFamily="34" charset="0"/>
              </a:rPr>
              <a:t>19/10/15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D414D28F04CC46B00411E9B1FD4BB8" ma:contentTypeVersion="0" ma:contentTypeDescription="Create a new document." ma:contentTypeScope="" ma:versionID="ecddba8f3928ab0f7a6006bfcd0cdc5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267813C-BEA5-4130-8D6C-745DEEBC3D5C}"/>
</file>

<file path=customXml/itemProps2.xml><?xml version="1.0" encoding="utf-8"?>
<ds:datastoreItem xmlns:ds="http://schemas.openxmlformats.org/officeDocument/2006/customXml" ds:itemID="{FCBB2958-2A5C-4751-9B33-5BE2426EC0B2}"/>
</file>

<file path=customXml/itemProps3.xml><?xml version="1.0" encoding="utf-8"?>
<ds:datastoreItem xmlns:ds="http://schemas.openxmlformats.org/officeDocument/2006/customXml" ds:itemID="{D65740DD-A75D-4046-8C0C-A817F38EF34B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Gill</dc:creator>
  <cp:lastModifiedBy>Account</cp:lastModifiedBy>
  <cp:revision>4</cp:revision>
  <dcterms:created xsi:type="dcterms:W3CDTF">2015-01-12T13:18:10Z</dcterms:created>
  <dcterms:modified xsi:type="dcterms:W3CDTF">2015-10-19T14:48:00Z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0x010100D0D414D28F04CC46B00411E9B1FD4BB8</vt:lpwstr>
  </property>
</Properties>
</file>