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jpg" ContentType="image/jpe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8" d="100"/>
          <a:sy n="11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A259B-0527-4A7B-8A2A-B9EFCCDEE206}" type="datetimeFigureOut">
              <a:rPr lang="en-GB" smtClean="0"/>
              <a:t>04/04/2016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DD11F-04D5-402B-9AC3-06FC6F09A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076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26736-53F0-450F-8952-5FF9C67C4E87}" type="datetimeFigureOut">
              <a:rPr lang="en-GB" smtClean="0"/>
              <a:t>04/04/2016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1B196-4E73-4BA5-9996-A66EE4981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150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5517232"/>
            <a:ext cx="6400800" cy="50405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title goes here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95536" y="4365104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Gloucestershire Safety &amp;</a:t>
            </a:r>
            <a:b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Improvement  Academy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3"/>
            <a:ext cx="8291264" cy="403244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 userDrawn="1"/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 userDrawn="1"/>
        </p:nvSpPr>
        <p:spPr>
          <a:xfrm>
            <a:off x="457200" y="2276873"/>
            <a:ext cx="8291264" cy="40324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Testing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64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D414D28F04CC46B00411E9B1FD4BB8" ma:contentTypeVersion="0" ma:contentTypeDescription="Create a new document." ma:contentTypeScope="" ma:versionID="ecddba8f3928ab0f7a6006bfcd0cdc5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6953B37-98AD-468D-B872-BE8B95D89BD1}"/>
</file>

<file path=customXml/itemProps2.xml><?xml version="1.0" encoding="utf-8"?>
<ds:datastoreItem xmlns:ds="http://schemas.openxmlformats.org/officeDocument/2006/customXml" ds:itemID="{74371F4F-3C42-457B-852E-5066654A4CCF}"/>
</file>

<file path=customXml/itemProps3.xml><?xml version="1.0" encoding="utf-8"?>
<ds:datastoreItem xmlns:ds="http://schemas.openxmlformats.org/officeDocument/2006/customXml" ds:itemID="{3F10CF5F-399D-44EE-B590-97E44164FA5F}"/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1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duncan.stevenson5</dc:creator>
  <cp:lastModifiedBy>Duncan Stevenson (Graphic Designer)</cp:lastModifiedBy>
  <cp:revision>57</cp:revision>
  <dcterms:created xsi:type="dcterms:W3CDTF">2012-11-23T11:18:25Z</dcterms:created>
  <dcterms:modified xsi:type="dcterms:W3CDTF">2016-04-04T10:19:52Z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0x010100D0D414D28F04CC46B00411E9B1FD4BB8</vt:lpwstr>
  </property>
</Properties>
</file>