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404050" cy="43205400"/>
  <p:notesSz cx="6665913" cy="9872663"/>
  <p:defaultTextStyle>
    <a:defPPr>
      <a:defRPr lang="en-US"/>
    </a:defPPr>
    <a:lvl1pPr algn="l" defTabSz="4319588" rtl="0" eaLnBrk="0" fontAlgn="base" hangingPunct="0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2159000" indent="-1701800" algn="l" defTabSz="4319588" rtl="0" eaLnBrk="0" fontAlgn="base" hangingPunct="0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4319588" indent="-3405188" algn="l" defTabSz="4319588" rtl="0" eaLnBrk="0" fontAlgn="base" hangingPunct="0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6480175" indent="-5108575" algn="l" defTabSz="4319588" rtl="0" eaLnBrk="0" fontAlgn="base" hangingPunct="0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8640763" indent="-6811963" algn="l" defTabSz="4319588" rtl="0" eaLnBrk="0" fontAlgn="base" hangingPunct="0">
      <a:spcBef>
        <a:spcPct val="0"/>
      </a:spcBef>
      <a:spcAft>
        <a:spcPct val="0"/>
      </a:spcAft>
      <a:defRPr sz="85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8500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8500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8500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8500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460" autoAdjust="0"/>
  </p:normalViewPr>
  <p:slideViewPr>
    <p:cSldViewPr>
      <p:cViewPr varScale="1">
        <p:scale>
          <a:sx n="13" d="100"/>
          <a:sy n="13" d="100"/>
        </p:scale>
        <p:origin x="2549" y="144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90012" cy="900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5075" y="0"/>
            <a:ext cx="2889250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E4EF497-56AC-4A36-A7F0-AB1DADE21192}" type="datetimeFigureOut">
              <a:rPr lang="en-GB" altLang="en-US"/>
              <a:pPr>
                <a:defRPr/>
              </a:pPr>
              <a:t>22/10/2024</a:t>
            </a:fld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8892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5075" y="9377363"/>
            <a:ext cx="2889250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BF31F11-2FF4-474E-B8EC-7D8A75234BF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95704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32054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5075" y="0"/>
            <a:ext cx="2889250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B9601AD-AB01-41D2-8189-AE49C1D956D7}" type="datetimeFigureOut">
              <a:rPr lang="en-GB" altLang="en-US"/>
              <a:pPr>
                <a:defRPr/>
              </a:pPr>
              <a:t>22/10/2024</a:t>
            </a:fld>
            <a:endParaRPr lang="en-GB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944688" y="739775"/>
            <a:ext cx="2776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689475"/>
            <a:ext cx="5332413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8892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32054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5075" y="9377363"/>
            <a:ext cx="2889250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83616CBC-8EEF-4F6C-BAAC-7C61F08FB99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723236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319588" rtl="0" eaLnBrk="0" fontAlgn="base" hangingPunct="0">
      <a:spcBef>
        <a:spcPct val="30000"/>
      </a:spcBef>
      <a:spcAft>
        <a:spcPct val="0"/>
      </a:spcAft>
      <a:defRPr sz="57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1pPr>
    <a:lvl2pPr marL="2159000" algn="l" defTabSz="4319588" rtl="0" eaLnBrk="0" fontAlgn="base" hangingPunct="0">
      <a:spcBef>
        <a:spcPct val="30000"/>
      </a:spcBef>
      <a:spcAft>
        <a:spcPct val="0"/>
      </a:spcAft>
      <a:defRPr sz="57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4319588" algn="l" defTabSz="4319588" rtl="0" eaLnBrk="0" fontAlgn="base" hangingPunct="0">
      <a:spcBef>
        <a:spcPct val="30000"/>
      </a:spcBef>
      <a:spcAft>
        <a:spcPct val="0"/>
      </a:spcAft>
      <a:defRPr sz="57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6480175" algn="l" defTabSz="4319588" rtl="0" eaLnBrk="0" fontAlgn="base" hangingPunct="0">
      <a:spcBef>
        <a:spcPct val="30000"/>
      </a:spcBef>
      <a:spcAft>
        <a:spcPct val="0"/>
      </a:spcAft>
      <a:defRPr sz="57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8640763" algn="l" defTabSz="4319588" rtl="0" eaLnBrk="0" fontAlgn="base" hangingPunct="0">
      <a:spcBef>
        <a:spcPct val="30000"/>
      </a:spcBef>
      <a:spcAft>
        <a:spcPct val="0"/>
      </a:spcAft>
      <a:defRPr sz="57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1080135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57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30000"/>
              </a:spcBef>
              <a:defRPr sz="57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30000"/>
              </a:spcBef>
              <a:defRPr sz="57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30000"/>
              </a:spcBef>
              <a:defRPr sz="57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30000"/>
              </a:spcBef>
              <a:defRPr sz="57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319588" eaLnBrk="0" fontAlgn="base" hangingPunct="0">
              <a:spcBef>
                <a:spcPct val="3000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319588" eaLnBrk="0" fontAlgn="base" hangingPunct="0">
              <a:spcBef>
                <a:spcPct val="3000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319588" eaLnBrk="0" fontAlgn="base" hangingPunct="0">
              <a:spcBef>
                <a:spcPct val="3000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319588" eaLnBrk="0" fontAlgn="base" hangingPunct="0">
              <a:spcBef>
                <a:spcPct val="30000"/>
              </a:spcBef>
              <a:spcAft>
                <a:spcPct val="0"/>
              </a:spcAft>
              <a:defRPr sz="57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0A20187-2B8F-4592-A0FD-238F21F963C4}" type="slidenum">
              <a:rPr lang="en-GB" altLang="en-US" sz="120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A764D-4FA4-43B6-9F2C-0B46B79C5763}" type="datetimeFigureOut">
              <a:rPr lang="en-GB" altLang="en-US"/>
              <a:pPr>
                <a:defRPr/>
              </a:pPr>
              <a:t>22/10/2024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246AC-EE5F-4AE3-97DB-AAD84F4EF56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6239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95BBA-D49E-4E96-8ED4-2600D508FBDF}" type="datetimeFigureOut">
              <a:rPr lang="en-GB" altLang="en-US"/>
              <a:pPr>
                <a:defRPr/>
              </a:pPr>
              <a:t>22/10/2024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A55A54-51FF-4F19-A7DD-93CD91BD7E3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5430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92936" y="1730222"/>
            <a:ext cx="7290911" cy="3686460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20203" y="1730222"/>
            <a:ext cx="21332666" cy="3686460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6DBF5-9B29-42CE-A24D-D2EDCD1CA89E}" type="datetimeFigureOut">
              <a:rPr lang="en-GB" altLang="en-US"/>
              <a:pPr>
                <a:defRPr/>
              </a:pPr>
              <a:t>22/10/2024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7382B5-8495-4F5C-8347-B22B808EDCC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5304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E125B-DFD7-4763-8A1B-C632BC52834E}" type="datetimeFigureOut">
              <a:rPr lang="en-GB" altLang="en-US"/>
              <a:pPr>
                <a:defRPr/>
              </a:pPr>
              <a:t>22/10/2024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14E376-110D-4CE3-A9FD-34AE5081DA0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0256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B562D-67B9-45DA-AF6F-473CD7B2F686}" type="datetimeFigureOut">
              <a:rPr lang="en-GB" altLang="en-US"/>
              <a:pPr>
                <a:defRPr/>
              </a:pPr>
              <a:t>22/10/2024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490C0-9AF7-4748-9C5A-6B6F6B2D97F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38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20202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72059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330FC-3C37-4804-8127-8D2EACCEFAE2}" type="datetimeFigureOut">
              <a:rPr lang="en-GB" altLang="en-US"/>
              <a:pPr>
                <a:defRPr/>
              </a:pPr>
              <a:t>22/10/2024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4D67EF-4221-4F12-B28F-E3C34946D7C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8050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316BE-4DCE-4D76-B751-B4C6415EE9D4}" type="datetimeFigureOut">
              <a:rPr lang="en-GB" altLang="en-US"/>
              <a:pPr>
                <a:defRPr/>
              </a:pPr>
              <a:t>22/10/2024</a:t>
            </a:fld>
            <a:endParaRPr lang="en-GB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CC3BE-DE07-4619-9A40-7B51E256EB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0441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3BD78-2AD8-4AC5-82DA-E860156766A6}" type="datetimeFigureOut">
              <a:rPr lang="en-GB" altLang="en-US"/>
              <a:pPr>
                <a:defRPr/>
              </a:pPr>
              <a:t>22/10/2024</a:t>
            </a:fld>
            <a:endParaRPr lang="en-GB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C4F086-9B21-42CF-B73C-3BAC8DF4070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5326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D5B54-16B1-46E2-9201-CFF7E6934C1F}" type="datetimeFigureOut">
              <a:rPr lang="en-GB" altLang="en-US"/>
              <a:pPr>
                <a:defRPr/>
              </a:pPr>
              <a:t>22/10/2024</a:t>
            </a:fld>
            <a:endParaRPr lang="en-GB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3A496C-EC67-4938-AB9D-A1B899E46F7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50375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A1721-1A7F-47E6-8525-6F79415497CD}" type="datetimeFigureOut">
              <a:rPr lang="en-GB" altLang="en-US"/>
              <a:pPr>
                <a:defRPr/>
              </a:pPr>
              <a:t>22/10/2024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6F107F-5ACF-4FD4-80FE-2CB6E423919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2595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351421" y="3860482"/>
            <a:ext cx="19442430" cy="25923240"/>
          </a:xfrm>
        </p:spPr>
        <p:txBody>
          <a:bodyPr rtlCol="0">
            <a:normAutofit/>
          </a:bodyPr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F72DE-EB22-43DD-9177-3FF9ED0B3C69}" type="datetimeFigureOut">
              <a:rPr lang="en-GB" altLang="en-US"/>
              <a:pPr>
                <a:defRPr/>
              </a:pPr>
              <a:t>22/10/2024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52893F-3A21-4566-A4D7-4DDFFADBCD1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85863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EE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620838" y="1730375"/>
            <a:ext cx="29162375" cy="720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20838" y="10080625"/>
            <a:ext cx="29162375" cy="285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0838" y="40044688"/>
            <a:ext cx="7559675" cy="2300287"/>
          </a:xfrm>
          <a:prstGeom prst="rect">
            <a:avLst/>
          </a:prstGeom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57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63B3B48-648D-4A5F-A7F6-3664B9454514}" type="datetimeFigureOut">
              <a:rPr lang="en-GB" altLang="en-US"/>
              <a:pPr>
                <a:defRPr/>
              </a:pPr>
              <a:t>22/10/2024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71225" y="40044688"/>
            <a:ext cx="10261600" cy="2300287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 defTabSz="4320540" eaLnBrk="1" fontAlgn="auto" hangingPunct="1">
              <a:spcBef>
                <a:spcPts val="0"/>
              </a:spcBef>
              <a:spcAft>
                <a:spcPts val="0"/>
              </a:spcAft>
              <a:defRPr sz="5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23538" y="40044688"/>
            <a:ext cx="7559675" cy="2300287"/>
          </a:xfrm>
          <a:prstGeom prst="rect">
            <a:avLst/>
          </a:prstGeom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57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C0E17DD1-FBDC-4A92-AA73-D8325BA13B7E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19588" rtl="0" eaLnBrk="0" fontAlgn="base" hangingPunct="0">
        <a:spcBef>
          <a:spcPct val="0"/>
        </a:spcBef>
        <a:spcAft>
          <a:spcPct val="0"/>
        </a:spcAft>
        <a:defRPr sz="208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319588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2pPr>
      <a:lvl3pPr algn="ctr" defTabSz="4319588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3pPr>
      <a:lvl4pPr algn="ctr" defTabSz="4319588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4pPr>
      <a:lvl5pPr algn="ctr" defTabSz="4319588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5pPr>
      <a:lvl6pPr marL="457200" algn="ctr" defTabSz="4319588" rtl="0" fontAlgn="base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6pPr>
      <a:lvl7pPr marL="914400" algn="ctr" defTabSz="4319588" rtl="0" fontAlgn="base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7pPr>
      <a:lvl8pPr marL="1371600" algn="ctr" defTabSz="4319588" rtl="0" fontAlgn="base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8pPr>
      <a:lvl9pPr marL="1828800" algn="ctr" defTabSz="4319588" rtl="0" fontAlgn="base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9pPr>
    </p:titleStyle>
    <p:bodyStyle>
      <a:lvl1pPr marL="1619250" indent="-1619250" algn="l" defTabSz="43195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5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3509963" indent="-1349375" algn="l" defTabSz="43195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5400675" indent="-1079500" algn="l" defTabSz="43195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13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7559675" indent="-1079500" algn="l" defTabSz="43195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95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9720263" indent="-1079500" algn="l" defTabSz="431958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95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wm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5"/>
          <p:cNvSpPr txBox="1">
            <a:spLocks noChangeArrowheads="1"/>
          </p:cNvSpPr>
          <p:nvPr/>
        </p:nvSpPr>
        <p:spPr bwMode="auto">
          <a:xfrm>
            <a:off x="511175" y="8604250"/>
            <a:ext cx="15357475" cy="66595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151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1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800"/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en-GB" altLang="en-US" sz="3800"/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en-GB" altLang="en-US" sz="3800"/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en-GB" altLang="en-US" sz="3800"/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en-GB" altLang="en-US" sz="3800"/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en-GB" altLang="en-US" sz="3800"/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en-GB" altLang="en-US" sz="3800"/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en-GB" altLang="en-US" sz="3800"/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en-GB" altLang="en-US" sz="3800"/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en-GB" altLang="en-US" sz="3800"/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en-GB" altLang="en-US" sz="3800"/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endParaRPr lang="en-GB" altLang="en-US" sz="3600"/>
          </a:p>
        </p:txBody>
      </p:sp>
      <p:sp>
        <p:nvSpPr>
          <p:cNvPr id="4099" name="TextBox 9"/>
          <p:cNvSpPr txBox="1">
            <a:spLocks noChangeArrowheads="1"/>
          </p:cNvSpPr>
          <p:nvPr/>
        </p:nvSpPr>
        <p:spPr bwMode="auto">
          <a:xfrm>
            <a:off x="16478250" y="8626475"/>
            <a:ext cx="15295563" cy="287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151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1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</p:txBody>
      </p:sp>
      <p:sp>
        <p:nvSpPr>
          <p:cNvPr id="4100" name="TextBox 10"/>
          <p:cNvSpPr txBox="1">
            <a:spLocks noChangeArrowheads="1"/>
          </p:cNvSpPr>
          <p:nvPr/>
        </p:nvSpPr>
        <p:spPr bwMode="auto">
          <a:xfrm>
            <a:off x="511175" y="15867063"/>
            <a:ext cx="31262638" cy="205549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151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1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8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fontAlgn="t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4103" name="TextBox 15"/>
          <p:cNvSpPr txBox="1">
            <a:spLocks noChangeArrowheads="1"/>
          </p:cNvSpPr>
          <p:nvPr/>
        </p:nvSpPr>
        <p:spPr bwMode="auto">
          <a:xfrm>
            <a:off x="568325" y="36964938"/>
            <a:ext cx="31262638" cy="287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5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1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en-US" sz="3800" b="1" dirty="0">
              <a:latin typeface="+mn-lt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en-US" sz="3800" b="1" dirty="0">
              <a:latin typeface="+mn-lt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en-US" sz="3800" b="1" dirty="0">
              <a:latin typeface="+mn-lt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en-US" sz="3800" b="1" dirty="0">
              <a:latin typeface="+mn-lt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en-US" sz="3800" b="1" dirty="0">
              <a:latin typeface="+mn-lt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en-US" sz="3800" dirty="0">
              <a:latin typeface="+mn-lt"/>
            </a:endParaRPr>
          </a:p>
        </p:txBody>
      </p:sp>
      <p:sp>
        <p:nvSpPr>
          <p:cNvPr id="4102" name="TextBox 21"/>
          <p:cNvSpPr txBox="1">
            <a:spLocks noChangeArrowheads="1"/>
          </p:cNvSpPr>
          <p:nvPr/>
        </p:nvSpPr>
        <p:spPr bwMode="auto">
          <a:xfrm>
            <a:off x="35488563" y="29819600"/>
            <a:ext cx="49720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151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1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800">
              <a:latin typeface="Arial" charset="0"/>
            </a:endParaRPr>
          </a:p>
        </p:txBody>
      </p:sp>
      <p:sp>
        <p:nvSpPr>
          <p:cNvPr id="4107" name="TextBox 15"/>
          <p:cNvSpPr txBox="1">
            <a:spLocks noChangeArrowheads="1"/>
          </p:cNvSpPr>
          <p:nvPr/>
        </p:nvSpPr>
        <p:spPr bwMode="auto">
          <a:xfrm>
            <a:off x="539750" y="40235184"/>
            <a:ext cx="31262638" cy="2232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5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13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en-US" sz="4000" b="1" dirty="0">
              <a:latin typeface="+mn-lt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en-US" sz="4000" b="1" u="sng" dirty="0">
              <a:latin typeface="+mn-lt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en-US" sz="4000" b="1" u="sng" dirty="0">
              <a:latin typeface="+mn-lt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en-US" sz="4000" b="1" u="sng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31888" y="16322675"/>
            <a:ext cx="14508162" cy="15297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GB" sz="3800" b="1" u="sng" dirty="0">
              <a:latin typeface="+mn-lt"/>
              <a:cs typeface="Arial" panose="020B0604020202020204" pitchFamily="34" charset="0"/>
            </a:endParaRPr>
          </a:p>
          <a:p>
            <a:pPr>
              <a:defRPr/>
            </a:pPr>
            <a:endParaRPr lang="en-GB" sz="3800" b="1" u="sng" dirty="0">
              <a:latin typeface="+mn-lt"/>
              <a:cs typeface="Arial" panose="020B0604020202020204" pitchFamily="34" charset="0"/>
            </a:endParaRPr>
          </a:p>
          <a:p>
            <a:pPr>
              <a:defRPr/>
            </a:pPr>
            <a:endParaRPr lang="en-GB" sz="3800" b="1" u="sng" dirty="0">
              <a:latin typeface="+mn-lt"/>
              <a:cs typeface="Arial" panose="020B0604020202020204" pitchFamily="34" charset="0"/>
            </a:endParaRPr>
          </a:p>
          <a:p>
            <a:pPr>
              <a:defRPr/>
            </a:pPr>
            <a:endParaRPr lang="en-GB" sz="3800" b="1" u="sng" dirty="0">
              <a:latin typeface="+mn-lt"/>
              <a:cs typeface="Arial" panose="020B0604020202020204" pitchFamily="34" charset="0"/>
            </a:endParaRPr>
          </a:p>
          <a:p>
            <a:pPr>
              <a:defRPr/>
            </a:pPr>
            <a:endParaRPr lang="en-GB" sz="3800" b="1" u="sng" dirty="0">
              <a:latin typeface="+mn-lt"/>
              <a:cs typeface="Arial" panose="020B0604020202020204" pitchFamily="34" charset="0"/>
            </a:endParaRPr>
          </a:p>
          <a:p>
            <a:pPr>
              <a:defRPr/>
            </a:pPr>
            <a:endParaRPr lang="en-GB" sz="3800" b="1" u="sng" dirty="0">
              <a:latin typeface="+mn-lt"/>
              <a:cs typeface="Arial" panose="020B0604020202020204" pitchFamily="34" charset="0"/>
            </a:endParaRPr>
          </a:p>
          <a:p>
            <a:pPr>
              <a:defRPr/>
            </a:pPr>
            <a:endParaRPr lang="en-GB" sz="3800" b="1" u="sng" dirty="0">
              <a:latin typeface="+mn-lt"/>
              <a:cs typeface="Arial" panose="020B0604020202020204" pitchFamily="34" charset="0"/>
            </a:endParaRPr>
          </a:p>
          <a:p>
            <a:pPr>
              <a:defRPr/>
            </a:pPr>
            <a:endParaRPr lang="en-GB" sz="3800" b="1" u="sng" dirty="0">
              <a:latin typeface="+mn-lt"/>
              <a:cs typeface="Arial" panose="020B0604020202020204" pitchFamily="34" charset="0"/>
            </a:endParaRPr>
          </a:p>
          <a:p>
            <a:pPr>
              <a:defRPr/>
            </a:pPr>
            <a:endParaRPr lang="en-GB" sz="3800" b="1" u="sng" dirty="0">
              <a:latin typeface="+mn-lt"/>
              <a:cs typeface="Arial" panose="020B0604020202020204" pitchFamily="34" charset="0"/>
            </a:endParaRPr>
          </a:p>
          <a:p>
            <a:pPr>
              <a:defRPr/>
            </a:pPr>
            <a:endParaRPr lang="en-GB" sz="3800" b="1" u="sng" dirty="0">
              <a:latin typeface="+mn-lt"/>
              <a:cs typeface="Arial" panose="020B0604020202020204" pitchFamily="34" charset="0"/>
            </a:endParaRPr>
          </a:p>
          <a:p>
            <a:pPr>
              <a:defRPr/>
            </a:pPr>
            <a:endParaRPr lang="en-GB" sz="3800" b="1" u="sng" dirty="0">
              <a:latin typeface="+mn-lt"/>
              <a:cs typeface="Arial" panose="020B0604020202020204" pitchFamily="34" charset="0"/>
            </a:endParaRPr>
          </a:p>
          <a:p>
            <a:pPr>
              <a:defRPr/>
            </a:pPr>
            <a:endParaRPr lang="en-GB" sz="3800" b="1" u="sng" dirty="0">
              <a:latin typeface="+mn-lt"/>
              <a:cs typeface="Arial" panose="020B0604020202020204" pitchFamily="34" charset="0"/>
            </a:endParaRPr>
          </a:p>
          <a:p>
            <a:pPr>
              <a:defRPr/>
            </a:pPr>
            <a:endParaRPr lang="en-GB" sz="3800" b="1" u="sng" dirty="0">
              <a:latin typeface="+mn-lt"/>
              <a:cs typeface="Arial" panose="020B0604020202020204" pitchFamily="34" charset="0"/>
            </a:endParaRPr>
          </a:p>
          <a:p>
            <a:pPr>
              <a:defRPr/>
            </a:pPr>
            <a:endParaRPr lang="en-GB" sz="3800" b="1" u="sng" dirty="0">
              <a:latin typeface="+mn-lt"/>
              <a:cs typeface="Arial" panose="020B0604020202020204" pitchFamily="34" charset="0"/>
            </a:endParaRPr>
          </a:p>
          <a:p>
            <a:pPr>
              <a:defRPr/>
            </a:pPr>
            <a:endParaRPr lang="en-GB" sz="3800" b="1" u="sng" dirty="0">
              <a:latin typeface="+mn-lt"/>
              <a:cs typeface="Arial" panose="020B0604020202020204" pitchFamily="34" charset="0"/>
            </a:endParaRPr>
          </a:p>
          <a:p>
            <a:pPr>
              <a:defRPr/>
            </a:pPr>
            <a:endParaRPr lang="en-GB" sz="3800" b="1" u="sng" dirty="0">
              <a:latin typeface="+mn-lt"/>
              <a:cs typeface="Arial" panose="020B0604020202020204" pitchFamily="34" charset="0"/>
            </a:endParaRPr>
          </a:p>
          <a:p>
            <a:pPr>
              <a:defRPr/>
            </a:pPr>
            <a:endParaRPr lang="en-GB" sz="3800" b="1" u="sng" dirty="0">
              <a:latin typeface="+mn-lt"/>
              <a:cs typeface="Arial" panose="020B0604020202020204" pitchFamily="34" charset="0"/>
            </a:endParaRPr>
          </a:p>
          <a:p>
            <a:pPr>
              <a:defRPr/>
            </a:pPr>
            <a:endParaRPr lang="en-GB" sz="3800" b="1" u="sng" dirty="0">
              <a:latin typeface="+mn-lt"/>
              <a:cs typeface="Arial" panose="020B0604020202020204" pitchFamily="34" charset="0"/>
            </a:endParaRPr>
          </a:p>
          <a:p>
            <a:pPr>
              <a:defRPr/>
            </a:pPr>
            <a:endParaRPr lang="en-GB" sz="3800" dirty="0">
              <a:latin typeface="+mn-lt"/>
              <a:cs typeface="Arial" panose="020B0604020202020204" pitchFamily="34" charset="0"/>
            </a:endParaRPr>
          </a:p>
          <a:p>
            <a:pPr>
              <a:defRPr/>
            </a:pPr>
            <a:endParaRPr lang="en-GB" sz="3800" b="1" u="sng" dirty="0">
              <a:latin typeface="+mn-lt"/>
              <a:cs typeface="Arial" panose="020B0604020202020204" pitchFamily="34" charset="0"/>
            </a:endParaRPr>
          </a:p>
          <a:p>
            <a:pPr>
              <a:defRPr/>
            </a:pPr>
            <a:endParaRPr lang="en-GB" sz="3800" b="1" u="sng" dirty="0">
              <a:latin typeface="+mn-lt"/>
              <a:cs typeface="Arial" panose="020B0604020202020204" pitchFamily="34" charset="0"/>
            </a:endParaRPr>
          </a:p>
          <a:p>
            <a:pPr>
              <a:defRPr/>
            </a:pPr>
            <a:endParaRPr lang="en-GB" sz="3800" b="1" u="sng" dirty="0">
              <a:latin typeface="+mn-lt"/>
              <a:cs typeface="Arial" panose="020B0604020202020204" pitchFamily="34" charset="0"/>
            </a:endParaRPr>
          </a:p>
          <a:p>
            <a:pPr>
              <a:defRPr/>
            </a:pPr>
            <a:endParaRPr lang="en-GB" sz="3800" dirty="0">
              <a:latin typeface="+mn-lt"/>
            </a:endParaRPr>
          </a:p>
          <a:p>
            <a:pPr>
              <a:defRPr/>
            </a:pPr>
            <a:endParaRPr lang="en-GB" sz="3800" dirty="0">
              <a:latin typeface="+mn-lt"/>
            </a:endParaRPr>
          </a:p>
          <a:p>
            <a:pPr>
              <a:defRPr/>
            </a:pPr>
            <a:endParaRPr lang="en-GB" sz="3800" dirty="0"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90600" y="37139563"/>
            <a:ext cx="29094113" cy="193899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GB" altLang="en-US" sz="4000" b="1" u="sng" dirty="0">
              <a:latin typeface="+mn-lt"/>
            </a:endParaRPr>
          </a:p>
          <a:p>
            <a:pPr eaLnBrk="1" hangingPunct="1">
              <a:defRPr/>
            </a:pPr>
            <a:endParaRPr lang="en-GB" altLang="en-US" sz="4000" b="1" u="sng" dirty="0">
              <a:latin typeface="+mn-lt"/>
            </a:endParaRPr>
          </a:p>
          <a:p>
            <a:pPr eaLnBrk="1" hangingPunct="1">
              <a:defRPr/>
            </a:pPr>
            <a:endParaRPr lang="en-GB" altLang="en-US" sz="4000" b="1" u="sng" dirty="0"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90600" y="8918575"/>
            <a:ext cx="14039850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GB" altLang="en-US" sz="4000" b="1" u="sng" dirty="0">
              <a:latin typeface="+mn-lt"/>
            </a:endParaRPr>
          </a:p>
          <a:p>
            <a:pPr eaLnBrk="1" hangingPunct="1">
              <a:defRPr/>
            </a:pPr>
            <a:endParaRPr lang="en-GB" altLang="en-US" sz="2400" b="1" u="sng" dirty="0"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6857663" y="8829675"/>
            <a:ext cx="14579600" cy="218521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GB" altLang="en-US" sz="4000" b="1" u="sng" dirty="0">
              <a:latin typeface="+mn-lt"/>
            </a:endParaRPr>
          </a:p>
          <a:p>
            <a:pPr eaLnBrk="1" hangingPunct="1">
              <a:defRPr/>
            </a:pPr>
            <a:endParaRPr lang="en-GB" altLang="en-US" sz="2000" b="1" u="sng" dirty="0">
              <a:latin typeface="+mn-lt"/>
            </a:endParaRPr>
          </a:p>
          <a:p>
            <a:pPr eaLnBrk="1" hangingPunct="1">
              <a:defRPr/>
            </a:pPr>
            <a:endParaRPr lang="en-GB" altLang="en-US" sz="3800" b="1" u="sng" dirty="0">
              <a:latin typeface="+mn-lt"/>
            </a:endParaRPr>
          </a:p>
          <a:p>
            <a:pPr eaLnBrk="1" hangingPunct="1">
              <a:defRPr/>
            </a:pPr>
            <a:endParaRPr lang="en-GB" altLang="en-US" sz="3800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120636"/>
            <a:ext cx="32404050" cy="671292"/>
          </a:xfrm>
          <a:prstGeom prst="rect">
            <a:avLst/>
          </a:prstGeom>
          <a:solidFill>
            <a:schemeClr val="accent6"/>
          </a:solidFill>
          <a:ln w="50800" cap="sq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00000" tIns="180000" bIns="180000">
            <a:spAutoFit/>
          </a:bodyPr>
          <a:lstStyle/>
          <a:p>
            <a:pPr algn="ctr" defTabSz="432054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112" name="TextBox 9"/>
          <p:cNvSpPr txBox="1">
            <a:spLocks noChangeArrowheads="1"/>
          </p:cNvSpPr>
          <p:nvPr/>
        </p:nvSpPr>
        <p:spPr bwMode="auto">
          <a:xfrm>
            <a:off x="16478250" y="12193588"/>
            <a:ext cx="15295563" cy="30591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151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1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1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3195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95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3600"/>
          </a:p>
        </p:txBody>
      </p:sp>
      <p:sp>
        <p:nvSpPr>
          <p:cNvPr id="28" name="TextBox 27"/>
          <p:cNvSpPr txBox="1"/>
          <p:nvPr/>
        </p:nvSpPr>
        <p:spPr>
          <a:xfrm>
            <a:off x="16991013" y="12633325"/>
            <a:ext cx="14579600" cy="18774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GB" altLang="en-US" sz="4000" b="1" u="sng" dirty="0">
              <a:latin typeface="+mn-lt"/>
            </a:endParaRPr>
          </a:p>
          <a:p>
            <a:pPr eaLnBrk="1" hangingPunct="1">
              <a:defRPr/>
            </a:pPr>
            <a:endParaRPr lang="en-GB" altLang="en-US" sz="3800" b="1" u="sng" dirty="0">
              <a:latin typeface="+mn-lt"/>
            </a:endParaRPr>
          </a:p>
          <a:p>
            <a:pPr eaLnBrk="1" hangingPunct="1">
              <a:defRPr/>
            </a:pPr>
            <a:endParaRPr lang="en-GB" altLang="en-US" sz="3800" dirty="0"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7165638" y="29444950"/>
            <a:ext cx="13492162" cy="31700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GB" sz="4000" b="1" u="sng" dirty="0">
              <a:latin typeface="+mn-lt"/>
              <a:cs typeface="Arial" panose="020B0604020202020204" pitchFamily="34" charset="0"/>
            </a:endParaRPr>
          </a:p>
          <a:p>
            <a:pPr>
              <a:defRPr/>
            </a:pPr>
            <a:endParaRPr lang="en-GB" sz="4000" b="1" u="sng" dirty="0">
              <a:latin typeface="+mn-lt"/>
              <a:cs typeface="Arial" panose="020B0604020202020204" pitchFamily="34" charset="0"/>
            </a:endParaRPr>
          </a:p>
          <a:p>
            <a:pPr>
              <a:defRPr/>
            </a:pPr>
            <a:endParaRPr lang="en-GB" sz="4000" dirty="0">
              <a:latin typeface="+mn-lt"/>
            </a:endParaRPr>
          </a:p>
          <a:p>
            <a:pPr>
              <a:defRPr/>
            </a:pPr>
            <a:endParaRPr lang="en-GB" sz="4000" dirty="0">
              <a:latin typeface="+mn-lt"/>
            </a:endParaRPr>
          </a:p>
          <a:p>
            <a:pPr>
              <a:defRPr/>
            </a:pPr>
            <a:endParaRPr lang="en-GB" sz="4000" dirty="0">
              <a:latin typeface="+mn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6797338" y="15757525"/>
            <a:ext cx="14508162" cy="2462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GB" sz="3800" b="1" u="sng" dirty="0">
              <a:latin typeface="+mn-lt"/>
              <a:cs typeface="Arial" panose="020B0604020202020204" pitchFamily="34" charset="0"/>
            </a:endParaRPr>
          </a:p>
          <a:p>
            <a:pPr>
              <a:defRPr/>
            </a:pPr>
            <a:endParaRPr lang="en-GB" sz="4000" b="1" u="sng" dirty="0">
              <a:latin typeface="+mn-lt"/>
              <a:cs typeface="Arial" panose="020B0604020202020204" pitchFamily="34" charset="0"/>
            </a:endParaRPr>
          </a:p>
          <a:p>
            <a:pPr>
              <a:defRPr/>
            </a:pPr>
            <a:endParaRPr lang="en-GB" sz="3800" b="1" u="sng" dirty="0">
              <a:latin typeface="+mn-lt"/>
              <a:cs typeface="Arial" panose="020B0604020202020204" pitchFamily="34" charset="0"/>
            </a:endParaRPr>
          </a:p>
          <a:p>
            <a:pPr>
              <a:defRPr/>
            </a:pPr>
            <a:endParaRPr lang="en-GB" sz="3800" dirty="0">
              <a:latin typeface="+mn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8" y="41779007"/>
            <a:ext cx="32399492" cy="1426393"/>
          </a:xfrm>
          <a:prstGeom prst="rect">
            <a:avLst/>
          </a:prstGeom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2404050" cy="612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58" y="310939"/>
            <a:ext cx="99950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Gloucestershire Safety and Quality Improvement </a:t>
            </a:r>
            <a:r>
              <a:rPr lang="en-GB" sz="480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Academy 2025</a:t>
            </a:r>
            <a:endParaRPr lang="en-GB" sz="4800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81310" y="3077746"/>
            <a:ext cx="19950112" cy="2954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en-GB" altLang="en-US" sz="72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Main heading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</a:pPr>
            <a:r>
              <a:rPr kumimoji="0" lang="en-GB" altLang="en-US" sz="4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Author or subheading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3600" b="1" i="0" u="none" strike="noStrike" cap="none" normalizeH="0" baseline="0" noProof="1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Other references required here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4" name="Picture 10" descr="GHNHSFT-CMYK-WHIT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92399" y="719916"/>
            <a:ext cx="8621278" cy="1160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464" y="2439491"/>
            <a:ext cx="4302035" cy="3555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3804004" y="42035003"/>
            <a:ext cx="4800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4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#</a:t>
            </a:r>
            <a:r>
              <a:rPr kumimoji="0" lang="en-GB" altLang="en-US" sz="48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cs typeface="Arial" pitchFamily="34" charset="0"/>
              </a:rPr>
              <a:t>TheGSQIAWay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2000</TotalTime>
  <Words>20</Words>
  <Application>Microsoft Office PowerPoint</Application>
  <PresentationFormat>Custom</PresentationFormat>
  <Paragraphs>103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Abi</dc:creator>
  <cp:lastModifiedBy>Yingyan</cp:lastModifiedBy>
  <cp:revision>203</cp:revision>
  <cp:lastPrinted>2012-10-12T16:18:20Z</cp:lastPrinted>
  <dcterms:created xsi:type="dcterms:W3CDTF">2011-03-01T17:55:15Z</dcterms:created>
  <dcterms:modified xsi:type="dcterms:W3CDTF">2024-10-22T14:17:31Z</dcterms:modified>
</cp:coreProperties>
</file>