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665913" cy="9872663"/>
  <p:defaultTextStyle>
    <a:defPPr>
      <a:defRPr lang="en-US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0" autoAdjust="0"/>
  </p:normalViewPr>
  <p:slideViewPr>
    <p:cSldViewPr>
      <p:cViewPr varScale="1">
        <p:scale>
          <a:sx n="13" d="100"/>
          <a:sy n="13" d="100"/>
        </p:scale>
        <p:origin x="2549" y="14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4EF497-56AC-4A36-A7F0-AB1DADE21192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F31F11-2FF4-474E-B8EC-7D8A75234B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57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5075" y="0"/>
            <a:ext cx="28892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9601AD-AB01-41D2-8189-AE49C1D956D7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2413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5075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3616CBC-8EEF-4F6C-BAAC-7C61F08FB9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232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21590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195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4801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6407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A20187-2B8F-4592-A0FD-238F21F963C4}" type="slidenum">
              <a:rPr lang="en-GB" altLang="en-US" sz="120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764D-4FA4-43B6-9F2C-0B46B79C5763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246AC-EE5F-4AE3-97DB-AAD84F4EF5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2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5BBA-D49E-4E96-8ED4-2600D508FBDF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5A54-51FF-4F19-A7DD-93CD91BD7E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43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DBF5-9B29-42CE-A24D-D2EDCD1CA89E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2B5-8495-4F5C-8347-B22B808EDC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3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125B-DFD7-4763-8A1B-C632BC52834E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4E376-110D-4CE3-A9FD-34AE5081DA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2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562D-67B9-45DA-AF6F-473CD7B2F686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490C0-9AF7-4748-9C5A-6B6F6B2D97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30FC-3C37-4804-8127-8D2EACCEFAE2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67EF-4221-4F12-B28F-E3C34946D7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05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6BE-4DCE-4D76-B751-B4C6415EE9D4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C3BE-DE07-4619-9A40-7B51E256E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4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BD78-2AD8-4AC5-82DA-E860156766A6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4F086-9B21-42CF-B73C-3BAC8DF40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32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D5B54-16B1-46E2-9201-CFF7E6934C1F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A496C-EC67-4938-AB9D-A1B899E46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3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1721-1A7F-47E6-8525-6F79415497CD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107F-5ACF-4FD4-80FE-2CB6E42391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5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72DE-EB22-43DD-9177-3FF9ED0B3C69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893F-3A21-4566-A4D7-4DDFFADBCD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58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3B3B48-648D-4A5F-A7F6-3664B9454514}" type="datetimeFigureOut">
              <a:rPr lang="en-GB" altLang="en-US"/>
              <a:pPr>
                <a:defRPr/>
              </a:pPr>
              <a:t>22/10/2024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E17DD1-FBDC-4A92-AA73-D8325BA13B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511175" y="8604250"/>
            <a:ext cx="15357475" cy="6659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80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GB" altLang="en-US" sz="3600"/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6478250" y="8626475"/>
            <a:ext cx="15295563" cy="287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511175" y="15867063"/>
            <a:ext cx="31262638" cy="20554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fontAlgn="t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4103" name="TextBox 15"/>
          <p:cNvSpPr txBox="1">
            <a:spLocks noChangeArrowheads="1"/>
          </p:cNvSpPr>
          <p:nvPr/>
        </p:nvSpPr>
        <p:spPr bwMode="auto">
          <a:xfrm>
            <a:off x="568325" y="36964938"/>
            <a:ext cx="31262638" cy="287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3800" dirty="0">
              <a:latin typeface="+mn-lt"/>
            </a:endParaRPr>
          </a:p>
        </p:txBody>
      </p:sp>
      <p:sp>
        <p:nvSpPr>
          <p:cNvPr id="4102" name="TextBox 21"/>
          <p:cNvSpPr txBox="1">
            <a:spLocks noChangeArrowheads="1"/>
          </p:cNvSpPr>
          <p:nvPr/>
        </p:nvSpPr>
        <p:spPr bwMode="auto">
          <a:xfrm>
            <a:off x="35488563" y="29819600"/>
            <a:ext cx="4972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Arial" charset="0"/>
            </a:endParaRPr>
          </a:p>
        </p:txBody>
      </p:sp>
      <p:sp>
        <p:nvSpPr>
          <p:cNvPr id="4107" name="TextBox 15"/>
          <p:cNvSpPr txBox="1">
            <a:spLocks noChangeArrowheads="1"/>
          </p:cNvSpPr>
          <p:nvPr/>
        </p:nvSpPr>
        <p:spPr bwMode="auto">
          <a:xfrm>
            <a:off x="539750" y="40235184"/>
            <a:ext cx="31262638" cy="2232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4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4000" b="1" u="sng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1888" y="16322675"/>
            <a:ext cx="14508162" cy="15297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dirty="0">
              <a:latin typeface="+mn-lt"/>
            </a:endParaRPr>
          </a:p>
          <a:p>
            <a:pPr>
              <a:defRPr/>
            </a:pPr>
            <a:endParaRPr lang="en-GB" sz="3800" dirty="0">
              <a:latin typeface="+mn-lt"/>
            </a:endParaRPr>
          </a:p>
          <a:p>
            <a:pPr>
              <a:defRPr/>
            </a:pPr>
            <a:endParaRPr lang="en-GB" sz="3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37139563"/>
            <a:ext cx="29094113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8918575"/>
            <a:ext cx="1403985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2400" b="1" u="sng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57663" y="8829675"/>
            <a:ext cx="14579600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2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38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3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20636"/>
            <a:ext cx="32404050" cy="671292"/>
          </a:xfrm>
          <a:prstGeom prst="rect">
            <a:avLst/>
          </a:prstGeom>
          <a:solidFill>
            <a:schemeClr val="accent6"/>
          </a:solidFill>
          <a:ln w="50800" cap="sq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0" tIns="180000" bIns="180000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TextBox 9"/>
          <p:cNvSpPr txBox="1">
            <a:spLocks noChangeArrowheads="1"/>
          </p:cNvSpPr>
          <p:nvPr/>
        </p:nvSpPr>
        <p:spPr bwMode="auto">
          <a:xfrm>
            <a:off x="16478250" y="12193588"/>
            <a:ext cx="15295563" cy="305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1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600"/>
          </a:p>
        </p:txBody>
      </p:sp>
      <p:sp>
        <p:nvSpPr>
          <p:cNvPr id="28" name="TextBox 27"/>
          <p:cNvSpPr txBox="1"/>
          <p:nvPr/>
        </p:nvSpPr>
        <p:spPr>
          <a:xfrm>
            <a:off x="16991013" y="12633325"/>
            <a:ext cx="14579600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altLang="en-US" sz="40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3800" b="1" u="sng" dirty="0">
              <a:latin typeface="+mn-lt"/>
            </a:endParaRPr>
          </a:p>
          <a:p>
            <a:pPr eaLnBrk="1" hangingPunct="1">
              <a:defRPr/>
            </a:pPr>
            <a:endParaRPr lang="en-GB" altLang="en-US" sz="38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65638" y="29444950"/>
            <a:ext cx="134921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40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  <a:p>
            <a:pPr>
              <a:defRPr/>
            </a:pPr>
            <a:endParaRPr lang="en-GB" sz="40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97338" y="15757525"/>
            <a:ext cx="14508162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40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b="1" u="sng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GB" sz="38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" y="41779007"/>
            <a:ext cx="32399492" cy="1426393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040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8" y="310939"/>
            <a:ext cx="9995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Gloucestershire Safety and Quality Improvement </a:t>
            </a:r>
            <a:r>
              <a:rPr lang="en-GB" sz="48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Academy 2025</a:t>
            </a:r>
            <a:endParaRPr lang="en-GB" sz="48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1310" y="3077746"/>
            <a:ext cx="19950112" cy="29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Main heading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Author or subheading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Other references required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 descr="GHNHSFT-CMYK-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399" y="719916"/>
            <a:ext cx="8621278" cy="116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464" y="2439491"/>
            <a:ext cx="4302035" cy="355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804004" y="42035003"/>
            <a:ext cx="480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#</a:t>
            </a:r>
            <a:r>
              <a:rPr kumimoji="0" lang="en-GB" altLang="en-US" sz="4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TheGSQIAWay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20</Words>
  <Application>Microsoft Office PowerPoint</Application>
  <PresentationFormat>Custom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Abi</dc:creator>
  <cp:lastModifiedBy>Yingyan</cp:lastModifiedBy>
  <cp:revision>203</cp:revision>
  <cp:lastPrinted>2012-10-12T16:18:20Z</cp:lastPrinted>
  <dcterms:created xsi:type="dcterms:W3CDTF">2011-03-01T17:55:15Z</dcterms:created>
  <dcterms:modified xsi:type="dcterms:W3CDTF">2024-10-22T14:17:31Z</dcterms:modified>
</cp:coreProperties>
</file>