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404050" cy="43205400"/>
  <p:notesSz cx="6665913" cy="9872663"/>
  <p:defaultTextStyle>
    <a:defPPr>
      <a:defRPr lang="en-US"/>
    </a:defPPr>
    <a:lvl1pPr algn="l" defTabSz="4319588" rtl="0" eaLnBrk="0" fontAlgn="base" hangingPunct="0">
      <a:spcBef>
        <a:spcPct val="0"/>
      </a:spcBef>
      <a:spcAft>
        <a:spcPct val="0"/>
      </a:spcAft>
      <a:defRPr sz="8500" kern="1200">
        <a:solidFill>
          <a:schemeClr val="tx1"/>
        </a:solidFill>
        <a:latin typeface="Arial" charset="0"/>
        <a:ea typeface="MS PGothic" pitchFamily="34" charset="-128"/>
        <a:cs typeface="+mn-cs"/>
      </a:defRPr>
    </a:lvl1pPr>
    <a:lvl2pPr marL="2159000" indent="-1701800" algn="l" defTabSz="4319588" rtl="0" eaLnBrk="0" fontAlgn="base" hangingPunct="0">
      <a:spcBef>
        <a:spcPct val="0"/>
      </a:spcBef>
      <a:spcAft>
        <a:spcPct val="0"/>
      </a:spcAft>
      <a:defRPr sz="8500" kern="1200">
        <a:solidFill>
          <a:schemeClr val="tx1"/>
        </a:solidFill>
        <a:latin typeface="Arial" charset="0"/>
        <a:ea typeface="MS PGothic" pitchFamily="34" charset="-128"/>
        <a:cs typeface="+mn-cs"/>
      </a:defRPr>
    </a:lvl2pPr>
    <a:lvl3pPr marL="4319588" indent="-3405188" algn="l" defTabSz="4319588" rtl="0" eaLnBrk="0" fontAlgn="base" hangingPunct="0">
      <a:spcBef>
        <a:spcPct val="0"/>
      </a:spcBef>
      <a:spcAft>
        <a:spcPct val="0"/>
      </a:spcAft>
      <a:defRPr sz="8500" kern="1200">
        <a:solidFill>
          <a:schemeClr val="tx1"/>
        </a:solidFill>
        <a:latin typeface="Arial" charset="0"/>
        <a:ea typeface="MS PGothic" pitchFamily="34" charset="-128"/>
        <a:cs typeface="+mn-cs"/>
      </a:defRPr>
    </a:lvl3pPr>
    <a:lvl4pPr marL="6480175" indent="-5108575" algn="l" defTabSz="4319588" rtl="0" eaLnBrk="0" fontAlgn="base" hangingPunct="0">
      <a:spcBef>
        <a:spcPct val="0"/>
      </a:spcBef>
      <a:spcAft>
        <a:spcPct val="0"/>
      </a:spcAft>
      <a:defRPr sz="8500" kern="1200">
        <a:solidFill>
          <a:schemeClr val="tx1"/>
        </a:solidFill>
        <a:latin typeface="Arial" charset="0"/>
        <a:ea typeface="MS PGothic" pitchFamily="34" charset="-128"/>
        <a:cs typeface="+mn-cs"/>
      </a:defRPr>
    </a:lvl4pPr>
    <a:lvl5pPr marL="8640763" indent="-6811963" algn="l" defTabSz="4319588" rtl="0" eaLnBrk="0" fontAlgn="base" hangingPunct="0">
      <a:spcBef>
        <a:spcPct val="0"/>
      </a:spcBef>
      <a:spcAft>
        <a:spcPct val="0"/>
      </a:spcAft>
      <a:defRPr sz="8500" kern="1200">
        <a:solidFill>
          <a:schemeClr val="tx1"/>
        </a:solidFill>
        <a:latin typeface="Arial" charset="0"/>
        <a:ea typeface="MS PGothic" pitchFamily="34" charset="-128"/>
        <a:cs typeface="+mn-cs"/>
      </a:defRPr>
    </a:lvl5pPr>
    <a:lvl6pPr marL="2286000" algn="l" defTabSz="914400" rtl="0" eaLnBrk="1" latinLnBrk="0" hangingPunct="1">
      <a:defRPr sz="8500" kern="1200">
        <a:solidFill>
          <a:schemeClr val="tx1"/>
        </a:solidFill>
        <a:latin typeface="Arial" charset="0"/>
        <a:ea typeface="MS PGothic" pitchFamily="34" charset="-128"/>
        <a:cs typeface="+mn-cs"/>
      </a:defRPr>
    </a:lvl6pPr>
    <a:lvl7pPr marL="2743200" algn="l" defTabSz="914400" rtl="0" eaLnBrk="1" latinLnBrk="0" hangingPunct="1">
      <a:defRPr sz="8500" kern="1200">
        <a:solidFill>
          <a:schemeClr val="tx1"/>
        </a:solidFill>
        <a:latin typeface="Arial" charset="0"/>
        <a:ea typeface="MS PGothic" pitchFamily="34" charset="-128"/>
        <a:cs typeface="+mn-cs"/>
      </a:defRPr>
    </a:lvl7pPr>
    <a:lvl8pPr marL="3200400" algn="l" defTabSz="914400" rtl="0" eaLnBrk="1" latinLnBrk="0" hangingPunct="1">
      <a:defRPr sz="8500" kern="1200">
        <a:solidFill>
          <a:schemeClr val="tx1"/>
        </a:solidFill>
        <a:latin typeface="Arial" charset="0"/>
        <a:ea typeface="MS PGothic" pitchFamily="34" charset="-128"/>
        <a:cs typeface="+mn-cs"/>
      </a:defRPr>
    </a:lvl8pPr>
    <a:lvl9pPr marL="3657600" algn="l" defTabSz="914400" rtl="0" eaLnBrk="1" latinLnBrk="0" hangingPunct="1">
      <a:defRPr sz="8500"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13608">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3366CC"/>
    <a:srgbClr val="008FFF"/>
    <a:srgbClr val="445A78"/>
    <a:srgbClr val="0F7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60" autoAdjust="0"/>
  </p:normalViewPr>
  <p:slideViewPr>
    <p:cSldViewPr>
      <p:cViewPr>
        <p:scale>
          <a:sx n="60" d="100"/>
          <a:sy n="60" d="100"/>
        </p:scale>
        <p:origin x="91" y="-1114"/>
      </p:cViewPr>
      <p:guideLst>
        <p:guide orient="horz" pos="13608"/>
        <p:guide pos="10206"/>
      </p:guideLst>
    </p:cSldViewPr>
  </p:slideViewPr>
  <p:notesTextViewPr>
    <p:cViewPr>
      <p:scale>
        <a:sx n="100" d="100"/>
        <a:sy n="100" d="100"/>
      </p:scale>
      <p:origin x="0" y="0"/>
    </p:cViewPr>
  </p:notesText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GB"/>
          </a:p>
        </p:txBody>
      </p:sp>
      <p:sp>
        <p:nvSpPr>
          <p:cNvPr id="3" name="Date Placeholder 2"/>
          <p:cNvSpPr>
            <a:spLocks noGrp="1"/>
          </p:cNvSpPr>
          <p:nvPr>
            <p:ph type="dt" sz="quarter" idx="1"/>
          </p:nvPr>
        </p:nvSpPr>
        <p:spPr>
          <a:xfrm>
            <a:off x="3775075" y="0"/>
            <a:ext cx="2889250"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DE4EF497-56AC-4A36-A7F0-AB1DADE21192}" type="datetimeFigureOut">
              <a:rPr lang="en-GB" altLang="en-US"/>
              <a:pPr>
                <a:defRPr/>
              </a:pPr>
              <a:t>19/09/2023</a:t>
            </a:fld>
            <a:endParaRPr lang="en-GB" altLang="en-US"/>
          </a:p>
        </p:txBody>
      </p:sp>
      <p:sp>
        <p:nvSpPr>
          <p:cNvPr id="4" name="Footer Placeholder 3"/>
          <p:cNvSpPr>
            <a:spLocks noGrp="1"/>
          </p:cNvSpPr>
          <p:nvPr>
            <p:ph type="ftr" sz="quarter" idx="2"/>
          </p:nvPr>
        </p:nvSpPr>
        <p:spPr>
          <a:xfrm>
            <a:off x="0" y="9377363"/>
            <a:ext cx="2889250" cy="493712"/>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GB"/>
          </a:p>
        </p:txBody>
      </p:sp>
      <p:sp>
        <p:nvSpPr>
          <p:cNvPr id="5" name="Slide Number Placeholder 4"/>
          <p:cNvSpPr>
            <a:spLocks noGrp="1"/>
          </p:cNvSpPr>
          <p:nvPr>
            <p:ph type="sldNum" sz="quarter" idx="3"/>
          </p:nvPr>
        </p:nvSpPr>
        <p:spPr>
          <a:xfrm>
            <a:off x="3775075" y="9377363"/>
            <a:ext cx="288925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BF31F11-2FF4-474E-B8EC-7D8A75234BF8}" type="slidenum">
              <a:rPr lang="en-GB" altLang="en-US"/>
              <a:pPr/>
              <a:t>‹#›</a:t>
            </a:fld>
            <a:endParaRPr lang="en-GB" altLang="en-US"/>
          </a:p>
        </p:txBody>
      </p:sp>
    </p:spTree>
    <p:extLst>
      <p:ext uri="{BB962C8B-B14F-4D97-AF65-F5344CB8AC3E}">
        <p14:creationId xmlns:p14="http://schemas.microsoft.com/office/powerpoint/2010/main" val="4049570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defTabSz="4320540"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775075" y="0"/>
            <a:ext cx="2889250"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7B9601AD-AB01-41D2-8189-AE49C1D956D7}" type="datetimeFigureOut">
              <a:rPr lang="en-GB" altLang="en-US"/>
              <a:pPr>
                <a:defRPr/>
              </a:pPr>
              <a:t>19/09/2023</a:t>
            </a:fld>
            <a:endParaRPr lang="en-GB" altLang="en-US"/>
          </a:p>
        </p:txBody>
      </p:sp>
      <p:sp>
        <p:nvSpPr>
          <p:cNvPr id="4" name="Slide Image Placeholder 3"/>
          <p:cNvSpPr>
            <a:spLocks noGrp="1" noRot="1" noChangeAspect="1"/>
          </p:cNvSpPr>
          <p:nvPr>
            <p:ph type="sldImg" idx="2"/>
          </p:nvPr>
        </p:nvSpPr>
        <p:spPr>
          <a:xfrm>
            <a:off x="1944688" y="739775"/>
            <a:ext cx="2776537" cy="37036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66750" y="4689475"/>
            <a:ext cx="5332413" cy="44434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377363"/>
            <a:ext cx="2889250" cy="493712"/>
          </a:xfrm>
          <a:prstGeom prst="rect">
            <a:avLst/>
          </a:prstGeom>
        </p:spPr>
        <p:txBody>
          <a:bodyPr vert="horz" lIns="91440" tIns="45720" rIns="91440" bIns="45720" rtlCol="0" anchor="b"/>
          <a:lstStyle>
            <a:lvl1pPr algn="l" defTabSz="4320540" eaLnBrk="1" fontAlgn="auto" hangingPunct="1">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775075" y="9377363"/>
            <a:ext cx="288925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83616CBC-8EEF-4F6C-BAAC-7C61F08FB99F}" type="slidenum">
              <a:rPr lang="en-GB" altLang="en-US"/>
              <a:pPr/>
              <a:t>‹#›</a:t>
            </a:fld>
            <a:endParaRPr lang="en-GB" altLang="en-US"/>
          </a:p>
        </p:txBody>
      </p:sp>
    </p:spTree>
    <p:extLst>
      <p:ext uri="{BB962C8B-B14F-4D97-AF65-F5344CB8AC3E}">
        <p14:creationId xmlns:p14="http://schemas.microsoft.com/office/powerpoint/2010/main" val="472323625"/>
      </p:ext>
    </p:extLst>
  </p:cSld>
  <p:clrMap bg1="lt1" tx1="dk1" bg2="lt2" tx2="dk2" accent1="accent1" accent2="accent2" accent3="accent3" accent4="accent4" accent5="accent5" accent6="accent6" hlink="hlink" folHlink="folHlink"/>
  <p:notesStyle>
    <a:lvl1pPr algn="l" defTabSz="4319588" rtl="0" eaLnBrk="0" fontAlgn="base" hangingPunct="0">
      <a:spcBef>
        <a:spcPct val="30000"/>
      </a:spcBef>
      <a:spcAft>
        <a:spcPct val="0"/>
      </a:spcAft>
      <a:defRPr sz="5700" kern="1200">
        <a:solidFill>
          <a:schemeClr val="tx1"/>
        </a:solidFill>
        <a:latin typeface="+mn-lt"/>
        <a:ea typeface="MS PGothic" panose="020B0600070205080204" pitchFamily="34" charset="-128"/>
        <a:cs typeface="+mn-cs"/>
      </a:defRPr>
    </a:lvl1pPr>
    <a:lvl2pPr marL="2159000" algn="l" defTabSz="4319588" rtl="0" eaLnBrk="0" fontAlgn="base" hangingPunct="0">
      <a:spcBef>
        <a:spcPct val="30000"/>
      </a:spcBef>
      <a:spcAft>
        <a:spcPct val="0"/>
      </a:spcAft>
      <a:defRPr sz="5700" kern="1200">
        <a:solidFill>
          <a:schemeClr val="tx1"/>
        </a:solidFill>
        <a:latin typeface="+mn-lt"/>
        <a:ea typeface="MS PGothic" panose="020B0600070205080204" pitchFamily="34" charset="-128"/>
        <a:cs typeface="+mn-cs"/>
      </a:defRPr>
    </a:lvl2pPr>
    <a:lvl3pPr marL="4319588" algn="l" defTabSz="4319588" rtl="0" eaLnBrk="0" fontAlgn="base" hangingPunct="0">
      <a:spcBef>
        <a:spcPct val="30000"/>
      </a:spcBef>
      <a:spcAft>
        <a:spcPct val="0"/>
      </a:spcAft>
      <a:defRPr sz="5700" kern="1200">
        <a:solidFill>
          <a:schemeClr val="tx1"/>
        </a:solidFill>
        <a:latin typeface="+mn-lt"/>
        <a:ea typeface="MS PGothic" panose="020B0600070205080204" pitchFamily="34" charset="-128"/>
        <a:cs typeface="+mn-cs"/>
      </a:defRPr>
    </a:lvl3pPr>
    <a:lvl4pPr marL="6480175" algn="l" defTabSz="4319588" rtl="0" eaLnBrk="0" fontAlgn="base" hangingPunct="0">
      <a:spcBef>
        <a:spcPct val="30000"/>
      </a:spcBef>
      <a:spcAft>
        <a:spcPct val="0"/>
      </a:spcAft>
      <a:defRPr sz="5700" kern="1200">
        <a:solidFill>
          <a:schemeClr val="tx1"/>
        </a:solidFill>
        <a:latin typeface="+mn-lt"/>
        <a:ea typeface="MS PGothic" panose="020B0600070205080204" pitchFamily="34" charset="-128"/>
        <a:cs typeface="+mn-cs"/>
      </a:defRPr>
    </a:lvl4pPr>
    <a:lvl5pPr marL="8640763" algn="l" defTabSz="4319588" rtl="0" eaLnBrk="0" fontAlgn="base" hangingPunct="0">
      <a:spcBef>
        <a:spcPct val="30000"/>
      </a:spcBef>
      <a:spcAft>
        <a:spcPct val="0"/>
      </a:spcAft>
      <a:defRPr sz="5700" kern="1200">
        <a:solidFill>
          <a:schemeClr val="tx1"/>
        </a:solidFill>
        <a:latin typeface="+mn-lt"/>
        <a:ea typeface="MS PGothic" panose="020B0600070205080204" pitchFamily="34" charset="-128"/>
        <a:cs typeface="+mn-cs"/>
      </a:defRPr>
    </a:lvl5pPr>
    <a:lvl6pPr marL="10801350" algn="l" defTabSz="4320540" rtl="0" eaLnBrk="1" latinLnBrk="0" hangingPunct="1">
      <a:defRPr sz="5700" kern="1200">
        <a:solidFill>
          <a:schemeClr val="tx1"/>
        </a:solidFill>
        <a:latin typeface="+mn-lt"/>
        <a:ea typeface="+mn-ea"/>
        <a:cs typeface="+mn-cs"/>
      </a:defRPr>
    </a:lvl6pPr>
    <a:lvl7pPr marL="12961620" algn="l" defTabSz="4320540" rtl="0" eaLnBrk="1" latinLnBrk="0" hangingPunct="1">
      <a:defRPr sz="5700" kern="1200">
        <a:solidFill>
          <a:schemeClr val="tx1"/>
        </a:solidFill>
        <a:latin typeface="+mn-lt"/>
        <a:ea typeface="+mn-ea"/>
        <a:cs typeface="+mn-cs"/>
      </a:defRPr>
    </a:lvl7pPr>
    <a:lvl8pPr marL="15121890" algn="l" defTabSz="4320540" rtl="0" eaLnBrk="1" latinLnBrk="0" hangingPunct="1">
      <a:defRPr sz="5700" kern="1200">
        <a:solidFill>
          <a:schemeClr val="tx1"/>
        </a:solidFill>
        <a:latin typeface="+mn-lt"/>
        <a:ea typeface="+mn-ea"/>
        <a:cs typeface="+mn-cs"/>
      </a:defRPr>
    </a:lvl8pPr>
    <a:lvl9pPr marL="17282160" algn="l" defTabSz="4320540"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5700">
                <a:solidFill>
                  <a:schemeClr val="tx1"/>
                </a:solidFill>
                <a:latin typeface="Calibri" pitchFamily="34" charset="0"/>
                <a:ea typeface="MS PGothic" pitchFamily="34" charset="-128"/>
              </a:defRPr>
            </a:lvl1pPr>
            <a:lvl2pPr marL="742950" indent="-285750">
              <a:spcBef>
                <a:spcPct val="30000"/>
              </a:spcBef>
              <a:defRPr sz="5700">
                <a:solidFill>
                  <a:schemeClr val="tx1"/>
                </a:solidFill>
                <a:latin typeface="Calibri" pitchFamily="34" charset="0"/>
                <a:ea typeface="MS PGothic" pitchFamily="34" charset="-128"/>
              </a:defRPr>
            </a:lvl2pPr>
            <a:lvl3pPr marL="1143000" indent="-228600">
              <a:spcBef>
                <a:spcPct val="30000"/>
              </a:spcBef>
              <a:defRPr sz="5700">
                <a:solidFill>
                  <a:schemeClr val="tx1"/>
                </a:solidFill>
                <a:latin typeface="Calibri" pitchFamily="34" charset="0"/>
                <a:ea typeface="MS PGothic" pitchFamily="34" charset="-128"/>
              </a:defRPr>
            </a:lvl3pPr>
            <a:lvl4pPr marL="1600200" indent="-228600">
              <a:spcBef>
                <a:spcPct val="30000"/>
              </a:spcBef>
              <a:defRPr sz="5700">
                <a:solidFill>
                  <a:schemeClr val="tx1"/>
                </a:solidFill>
                <a:latin typeface="Calibri" pitchFamily="34" charset="0"/>
                <a:ea typeface="MS PGothic" pitchFamily="34" charset="-128"/>
              </a:defRPr>
            </a:lvl4pPr>
            <a:lvl5pPr marL="2057400" indent="-228600">
              <a:spcBef>
                <a:spcPct val="30000"/>
              </a:spcBef>
              <a:defRPr sz="5700">
                <a:solidFill>
                  <a:schemeClr val="tx1"/>
                </a:solidFill>
                <a:latin typeface="Calibri" pitchFamily="34" charset="0"/>
                <a:ea typeface="MS PGothic" pitchFamily="34" charset="-128"/>
              </a:defRPr>
            </a:lvl5pPr>
            <a:lvl6pPr marL="2514600" indent="-228600" defTabSz="4319588" eaLnBrk="0" fontAlgn="base" hangingPunct="0">
              <a:spcBef>
                <a:spcPct val="30000"/>
              </a:spcBef>
              <a:spcAft>
                <a:spcPct val="0"/>
              </a:spcAft>
              <a:defRPr sz="5700">
                <a:solidFill>
                  <a:schemeClr val="tx1"/>
                </a:solidFill>
                <a:latin typeface="Calibri" pitchFamily="34" charset="0"/>
                <a:ea typeface="MS PGothic" pitchFamily="34" charset="-128"/>
              </a:defRPr>
            </a:lvl6pPr>
            <a:lvl7pPr marL="2971800" indent="-228600" defTabSz="4319588" eaLnBrk="0" fontAlgn="base" hangingPunct="0">
              <a:spcBef>
                <a:spcPct val="30000"/>
              </a:spcBef>
              <a:spcAft>
                <a:spcPct val="0"/>
              </a:spcAft>
              <a:defRPr sz="5700">
                <a:solidFill>
                  <a:schemeClr val="tx1"/>
                </a:solidFill>
                <a:latin typeface="Calibri" pitchFamily="34" charset="0"/>
                <a:ea typeface="MS PGothic" pitchFamily="34" charset="-128"/>
              </a:defRPr>
            </a:lvl7pPr>
            <a:lvl8pPr marL="3429000" indent="-228600" defTabSz="4319588" eaLnBrk="0" fontAlgn="base" hangingPunct="0">
              <a:spcBef>
                <a:spcPct val="30000"/>
              </a:spcBef>
              <a:spcAft>
                <a:spcPct val="0"/>
              </a:spcAft>
              <a:defRPr sz="5700">
                <a:solidFill>
                  <a:schemeClr val="tx1"/>
                </a:solidFill>
                <a:latin typeface="Calibri" pitchFamily="34" charset="0"/>
                <a:ea typeface="MS PGothic" pitchFamily="34" charset="-128"/>
              </a:defRPr>
            </a:lvl8pPr>
            <a:lvl9pPr marL="3886200" indent="-228600" defTabSz="4319588" eaLnBrk="0" fontAlgn="base" hangingPunct="0">
              <a:spcBef>
                <a:spcPct val="30000"/>
              </a:spcBef>
              <a:spcAft>
                <a:spcPct val="0"/>
              </a:spcAft>
              <a:defRPr sz="5700">
                <a:solidFill>
                  <a:schemeClr val="tx1"/>
                </a:solidFill>
                <a:latin typeface="Calibri" pitchFamily="34" charset="0"/>
                <a:ea typeface="MS PGothic" pitchFamily="34" charset="-128"/>
              </a:defRPr>
            </a:lvl9pPr>
          </a:lstStyle>
          <a:p>
            <a:pPr>
              <a:spcBef>
                <a:spcPct val="0"/>
              </a:spcBef>
            </a:pPr>
            <a:fld id="{E0A20187-2B8F-4592-A0FD-238F21F963C4}" type="slidenum">
              <a:rPr lang="en-GB" altLang="en-US" sz="1200"/>
              <a:pPr>
                <a:spcBef>
                  <a:spcPct val="0"/>
                </a:spcBef>
              </a:pPr>
              <a:t>1</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0304" y="13421680"/>
            <a:ext cx="27543443" cy="9261158"/>
          </a:xfrm>
        </p:spPr>
        <p:txBody>
          <a:bodyPr/>
          <a:lstStyle/>
          <a:p>
            <a:r>
              <a:rPr lang="en-US"/>
              <a:t>Click to edit Master title style</a:t>
            </a:r>
            <a:endParaRPr lang="en-GB"/>
          </a:p>
        </p:txBody>
      </p:sp>
      <p:sp>
        <p:nvSpPr>
          <p:cNvPr id="3" name="Subtitle 2"/>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19A764D-4FA4-43B6-9F2C-0B46B79C5763}" type="datetimeFigureOut">
              <a:rPr lang="en-GB" altLang="en-US"/>
              <a:pPr>
                <a:defRPr/>
              </a:pPr>
              <a:t>19/09/2023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AC246AC-EE5F-4AE3-97DB-AAD84F4EF569}" type="slidenum">
              <a:rPr lang="en-GB" altLang="en-US"/>
              <a:pPr/>
              <a:t>‹#›</a:t>
            </a:fld>
            <a:endParaRPr lang="en-GB" altLang="en-US"/>
          </a:p>
        </p:txBody>
      </p:sp>
    </p:spTree>
    <p:extLst>
      <p:ext uri="{BB962C8B-B14F-4D97-AF65-F5344CB8AC3E}">
        <p14:creationId xmlns:p14="http://schemas.microsoft.com/office/powerpoint/2010/main" val="2336239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DC95BBA-D49E-4E96-8ED4-2600D508FBDF}" type="datetimeFigureOut">
              <a:rPr lang="en-GB" altLang="en-US"/>
              <a:pPr>
                <a:defRPr/>
              </a:pPr>
              <a:t>19/09/2023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7A55A54-51FF-4F19-A7DD-93CD91BD7E36}" type="slidenum">
              <a:rPr lang="en-GB" altLang="en-US"/>
              <a:pPr/>
              <a:t>‹#›</a:t>
            </a:fld>
            <a:endParaRPr lang="en-GB" altLang="en-US"/>
          </a:p>
        </p:txBody>
      </p:sp>
    </p:spTree>
    <p:extLst>
      <p:ext uri="{BB962C8B-B14F-4D97-AF65-F5344CB8AC3E}">
        <p14:creationId xmlns:p14="http://schemas.microsoft.com/office/powerpoint/2010/main" val="316543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92936" y="1730222"/>
            <a:ext cx="7290911" cy="3686460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620203" y="1730222"/>
            <a:ext cx="21332666" cy="368646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466DBF5-9B29-42CE-A24D-D2EDCD1CA89E}" type="datetimeFigureOut">
              <a:rPr lang="en-GB" altLang="en-US"/>
              <a:pPr>
                <a:defRPr/>
              </a:pPr>
              <a:t>19/09/2023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F7382B5-8495-4F5C-8347-B22B808EDCCB}" type="slidenum">
              <a:rPr lang="en-GB" altLang="en-US"/>
              <a:pPr/>
              <a:t>‹#›</a:t>
            </a:fld>
            <a:endParaRPr lang="en-GB" altLang="en-US"/>
          </a:p>
        </p:txBody>
      </p:sp>
    </p:spTree>
    <p:extLst>
      <p:ext uri="{BB962C8B-B14F-4D97-AF65-F5344CB8AC3E}">
        <p14:creationId xmlns:p14="http://schemas.microsoft.com/office/powerpoint/2010/main" val="64530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5FE125B-DFD7-4763-8A1B-C632BC52834E}" type="datetimeFigureOut">
              <a:rPr lang="en-GB" altLang="en-US"/>
              <a:pPr>
                <a:defRPr/>
              </a:pPr>
              <a:t>19/09/2023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F14E376-110D-4CE3-A9FD-34AE5081DA0C}" type="slidenum">
              <a:rPr lang="en-GB" altLang="en-US"/>
              <a:pPr/>
              <a:t>‹#›</a:t>
            </a:fld>
            <a:endParaRPr lang="en-GB" altLang="en-US"/>
          </a:p>
        </p:txBody>
      </p:sp>
    </p:spTree>
    <p:extLst>
      <p:ext uri="{BB962C8B-B14F-4D97-AF65-F5344CB8AC3E}">
        <p14:creationId xmlns:p14="http://schemas.microsoft.com/office/powerpoint/2010/main" val="14025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9696" y="27763473"/>
            <a:ext cx="27543443" cy="8581073"/>
          </a:xfrm>
        </p:spPr>
        <p:txBody>
          <a:bodyPr anchor="t"/>
          <a:lstStyle>
            <a:lvl1pPr algn="l">
              <a:defRPr sz="18900" b="1" cap="all"/>
            </a:lvl1pPr>
          </a:lstStyle>
          <a:p>
            <a:r>
              <a:rPr lang="en-US"/>
              <a:t>Click to edit Master title style</a:t>
            </a:r>
            <a:endParaRPr lang="en-GB"/>
          </a:p>
        </p:txBody>
      </p:sp>
      <p:sp>
        <p:nvSpPr>
          <p:cNvPr id="3" name="Text Placeholder 2"/>
          <p:cNvSpPr>
            <a:spLocks noGrp="1"/>
          </p:cNvSpPr>
          <p:nvPr>
            <p:ph type="body" idx="1"/>
          </p:nvPr>
        </p:nvSpPr>
        <p:spPr>
          <a:xfrm>
            <a:off x="2559696" y="18312295"/>
            <a:ext cx="27543443"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EAB562D-67B9-45DA-AF6F-473CD7B2F686}" type="datetimeFigureOut">
              <a:rPr lang="en-GB" altLang="en-US"/>
              <a:pPr>
                <a:defRPr/>
              </a:pPr>
              <a:t>19/09/2023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C0490C0-9AF7-4748-9C5A-6B6F6B2D97F0}" type="slidenum">
              <a:rPr lang="en-GB" altLang="en-US"/>
              <a:pPr/>
              <a:t>‹#›</a:t>
            </a:fld>
            <a:endParaRPr lang="en-GB" altLang="en-US"/>
          </a:p>
        </p:txBody>
      </p:sp>
    </p:spTree>
    <p:extLst>
      <p:ext uri="{BB962C8B-B14F-4D97-AF65-F5344CB8AC3E}">
        <p14:creationId xmlns:p14="http://schemas.microsoft.com/office/powerpoint/2010/main" val="30338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620202"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6472059"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C36330FC-3C37-4804-8127-8D2EACCEFAE2}" type="datetimeFigureOut">
              <a:rPr lang="en-GB" altLang="en-US"/>
              <a:pPr>
                <a:defRPr/>
              </a:pPr>
              <a:t>19/09/2023</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A74D67EF-4221-4F12-B28F-E3C34946D7C2}" type="slidenum">
              <a:rPr lang="en-GB" altLang="en-US"/>
              <a:pPr/>
              <a:t>‹#›</a:t>
            </a:fld>
            <a:endParaRPr lang="en-GB" altLang="en-US"/>
          </a:p>
        </p:txBody>
      </p:sp>
    </p:spTree>
    <p:extLst>
      <p:ext uri="{BB962C8B-B14F-4D97-AF65-F5344CB8AC3E}">
        <p14:creationId xmlns:p14="http://schemas.microsoft.com/office/powerpoint/2010/main" val="2378050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620203" y="9671212"/>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n-US"/>
              <a:t>Click to edit Master text styles</a:t>
            </a:r>
          </a:p>
        </p:txBody>
      </p:sp>
      <p:sp>
        <p:nvSpPr>
          <p:cNvPr id="4" name="Content Placeholder 3"/>
          <p:cNvSpPr>
            <a:spLocks noGrp="1"/>
          </p:cNvSpPr>
          <p:nvPr>
            <p:ph sz="half" idx="2"/>
          </p:nvPr>
        </p:nvSpPr>
        <p:spPr>
          <a:xfrm>
            <a:off x="1620203"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6460809" y="9671212"/>
            <a:ext cx="14323040"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n-US"/>
              <a:t>Click to edit Master text styles</a:t>
            </a:r>
          </a:p>
        </p:txBody>
      </p:sp>
      <p:sp>
        <p:nvSpPr>
          <p:cNvPr id="6" name="Content Placeholder 5"/>
          <p:cNvSpPr>
            <a:spLocks noGrp="1"/>
          </p:cNvSpPr>
          <p:nvPr>
            <p:ph sz="quarter" idx="4"/>
          </p:nvPr>
        </p:nvSpPr>
        <p:spPr>
          <a:xfrm>
            <a:off x="16460809"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ED1316BE-4DCE-4D76-B751-B4C6415EE9D4}" type="datetimeFigureOut">
              <a:rPr lang="en-GB" altLang="en-US"/>
              <a:pPr>
                <a:defRPr/>
              </a:pPr>
              <a:t>19/09/2023</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3B5CC3BE-DE07-4619-9A40-7B51E256EB37}" type="slidenum">
              <a:rPr lang="en-GB" altLang="en-US"/>
              <a:pPr/>
              <a:t>‹#›</a:t>
            </a:fld>
            <a:endParaRPr lang="en-GB" altLang="en-US"/>
          </a:p>
        </p:txBody>
      </p:sp>
    </p:spTree>
    <p:extLst>
      <p:ext uri="{BB962C8B-B14F-4D97-AF65-F5344CB8AC3E}">
        <p14:creationId xmlns:p14="http://schemas.microsoft.com/office/powerpoint/2010/main" val="850441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6E3BD78-2AD8-4AC5-82DA-E860156766A6}" type="datetimeFigureOut">
              <a:rPr lang="en-GB" altLang="en-US"/>
              <a:pPr>
                <a:defRPr/>
              </a:pPr>
              <a:t>19/09/2023</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34C4F086-9B21-42CF-B73C-3BAC8DF40703}" type="slidenum">
              <a:rPr lang="en-GB" altLang="en-US"/>
              <a:pPr/>
              <a:t>‹#›</a:t>
            </a:fld>
            <a:endParaRPr lang="en-GB" altLang="en-US"/>
          </a:p>
        </p:txBody>
      </p:sp>
    </p:spTree>
    <p:extLst>
      <p:ext uri="{BB962C8B-B14F-4D97-AF65-F5344CB8AC3E}">
        <p14:creationId xmlns:p14="http://schemas.microsoft.com/office/powerpoint/2010/main" val="2195326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AD5B54-16B1-46E2-9201-CFF7E6934C1F}" type="datetimeFigureOut">
              <a:rPr lang="en-GB" altLang="en-US"/>
              <a:pPr>
                <a:defRPr/>
              </a:pPr>
              <a:t>19/09/2023</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903A496C-EC67-4938-AB9D-A1B899E46F7C}" type="slidenum">
              <a:rPr lang="en-GB" altLang="en-US"/>
              <a:pPr/>
              <a:t>‹#›</a:t>
            </a:fld>
            <a:endParaRPr lang="en-GB" altLang="en-US"/>
          </a:p>
        </p:txBody>
      </p:sp>
    </p:spTree>
    <p:extLst>
      <p:ext uri="{BB962C8B-B14F-4D97-AF65-F5344CB8AC3E}">
        <p14:creationId xmlns:p14="http://schemas.microsoft.com/office/powerpoint/2010/main" val="365037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204" y="1720215"/>
            <a:ext cx="10660709" cy="7320915"/>
          </a:xfrm>
        </p:spPr>
        <p:txBody>
          <a:bodyPr anchor="b"/>
          <a:lstStyle>
            <a:lvl1pPr algn="l">
              <a:defRPr sz="9500" b="1"/>
            </a:lvl1pPr>
          </a:lstStyle>
          <a:p>
            <a:r>
              <a:rPr lang="en-US"/>
              <a:t>Click to edit Master title style</a:t>
            </a:r>
            <a:endParaRPr lang="en-GB"/>
          </a:p>
        </p:txBody>
      </p:sp>
      <p:sp>
        <p:nvSpPr>
          <p:cNvPr id="3" name="Content Placeholder 2"/>
          <p:cNvSpPr>
            <a:spLocks noGrp="1"/>
          </p:cNvSpPr>
          <p:nvPr>
            <p:ph idx="1"/>
          </p:nvPr>
        </p:nvSpPr>
        <p:spPr>
          <a:xfrm>
            <a:off x="12669083" y="1720218"/>
            <a:ext cx="18114764"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620204" y="9041133"/>
            <a:ext cx="10660709"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1A1721-1A7F-47E6-8525-6F79415497CD}" type="datetimeFigureOut">
              <a:rPr lang="en-GB" altLang="en-US"/>
              <a:pPr>
                <a:defRPr/>
              </a:pPr>
              <a:t>19/09/2023</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B6F107F-5ACF-4FD4-80FE-2CB6E4239195}" type="slidenum">
              <a:rPr lang="en-GB" altLang="en-US"/>
              <a:pPr/>
              <a:t>‹#›</a:t>
            </a:fld>
            <a:endParaRPr lang="en-GB" altLang="en-US"/>
          </a:p>
        </p:txBody>
      </p:sp>
    </p:spTree>
    <p:extLst>
      <p:ext uri="{BB962C8B-B14F-4D97-AF65-F5344CB8AC3E}">
        <p14:creationId xmlns:p14="http://schemas.microsoft.com/office/powerpoint/2010/main" val="290259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1421" y="30243780"/>
            <a:ext cx="19442430" cy="3570449"/>
          </a:xfrm>
        </p:spPr>
        <p:txBody>
          <a:bodyPr anchor="b"/>
          <a:lstStyle>
            <a:lvl1pPr algn="l">
              <a:defRPr sz="9500" b="1"/>
            </a:lvl1pPr>
          </a:lstStyle>
          <a:p>
            <a:r>
              <a:rPr lang="en-US"/>
              <a:t>Click to edit Master title style</a:t>
            </a:r>
            <a:endParaRPr lang="en-GB"/>
          </a:p>
        </p:txBody>
      </p:sp>
      <p:sp>
        <p:nvSpPr>
          <p:cNvPr id="3" name="Picture Placeholder 2"/>
          <p:cNvSpPr>
            <a:spLocks noGrp="1"/>
          </p:cNvSpPr>
          <p:nvPr>
            <p:ph type="pic" idx="1"/>
          </p:nvPr>
        </p:nvSpPr>
        <p:spPr>
          <a:xfrm>
            <a:off x="6351421" y="3860482"/>
            <a:ext cx="19442430" cy="25923240"/>
          </a:xfrm>
        </p:spPr>
        <p:txBody>
          <a:bodyPr rtlCol="0">
            <a:normAutofit/>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pPr lvl="0"/>
            <a:endParaRPr lang="en-GB" noProof="0"/>
          </a:p>
        </p:txBody>
      </p:sp>
      <p:sp>
        <p:nvSpPr>
          <p:cNvPr id="4" name="Text Placeholder 3"/>
          <p:cNvSpPr>
            <a:spLocks noGrp="1"/>
          </p:cNvSpPr>
          <p:nvPr>
            <p:ph type="body" sz="half" idx="2"/>
          </p:nvPr>
        </p:nvSpPr>
        <p:spPr>
          <a:xfrm>
            <a:off x="6351421" y="33814229"/>
            <a:ext cx="19442430"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68F72DE-EB22-43DD-9177-3FF9ED0B3C69}" type="datetimeFigureOut">
              <a:rPr lang="en-GB" altLang="en-US"/>
              <a:pPr>
                <a:defRPr/>
              </a:pPr>
              <a:t>19/09/2023</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4552893F-3A21-4566-A4D7-4DDFFADBCD1B}" type="slidenum">
              <a:rPr lang="en-GB" altLang="en-US"/>
              <a:pPr/>
              <a:t>‹#›</a:t>
            </a:fld>
            <a:endParaRPr lang="en-GB" altLang="en-US"/>
          </a:p>
        </p:txBody>
      </p:sp>
    </p:spTree>
    <p:extLst>
      <p:ext uri="{BB962C8B-B14F-4D97-AF65-F5344CB8AC3E}">
        <p14:creationId xmlns:p14="http://schemas.microsoft.com/office/powerpoint/2010/main" val="1285863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BEEF4"/>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20838" y="1730375"/>
            <a:ext cx="29162375" cy="720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32054" tIns="216027" rIns="432054" bIns="216027"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1620838" y="10080625"/>
            <a:ext cx="29162375" cy="2851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32054" tIns="216027" rIns="432054" bIns="21602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1620838" y="40044688"/>
            <a:ext cx="7559675" cy="2300287"/>
          </a:xfrm>
          <a:prstGeom prst="rect">
            <a:avLst/>
          </a:prstGeom>
        </p:spPr>
        <p:txBody>
          <a:bodyPr vert="horz" wrap="square" lIns="432054" tIns="216027" rIns="432054" bIns="216027" numCol="1" anchor="ctr" anchorCtr="0" compatLnSpc="1">
            <a:prstTxWarp prst="textNoShape">
              <a:avLst/>
            </a:prstTxWarp>
          </a:bodyPr>
          <a:lstStyle>
            <a:lvl1pPr eaLnBrk="1" hangingPunct="1">
              <a:defRPr sz="5700">
                <a:solidFill>
                  <a:srgbClr val="898989"/>
                </a:solidFill>
                <a:latin typeface="Calibri" panose="020F0502020204030204" pitchFamily="34" charset="0"/>
              </a:defRPr>
            </a:lvl1pPr>
          </a:lstStyle>
          <a:p>
            <a:pPr>
              <a:defRPr/>
            </a:pPr>
            <a:fld id="{E63B3B48-648D-4A5F-A7F6-3664B9454514}" type="datetimeFigureOut">
              <a:rPr lang="en-GB" altLang="en-US"/>
              <a:pPr>
                <a:defRPr/>
              </a:pPr>
              <a:t>19/09/2023</a:t>
            </a:fld>
            <a:endParaRPr lang="en-GB" altLang="en-US"/>
          </a:p>
        </p:txBody>
      </p:sp>
      <p:sp>
        <p:nvSpPr>
          <p:cNvPr id="5" name="Footer Placeholder 4"/>
          <p:cNvSpPr>
            <a:spLocks noGrp="1"/>
          </p:cNvSpPr>
          <p:nvPr>
            <p:ph type="ftr" sz="quarter" idx="3"/>
          </p:nvPr>
        </p:nvSpPr>
        <p:spPr>
          <a:xfrm>
            <a:off x="11071225" y="40044688"/>
            <a:ext cx="10261600" cy="2300287"/>
          </a:xfrm>
          <a:prstGeom prst="rect">
            <a:avLst/>
          </a:prstGeom>
        </p:spPr>
        <p:txBody>
          <a:bodyPr vert="horz" lIns="432054" tIns="216027" rIns="432054" bIns="216027" rtlCol="0" anchor="ctr"/>
          <a:lstStyle>
            <a:lvl1pPr algn="ctr" defTabSz="4320540" eaLnBrk="1" fontAlgn="auto" hangingPunct="1">
              <a:spcBef>
                <a:spcPts val="0"/>
              </a:spcBef>
              <a:spcAft>
                <a:spcPts val="0"/>
              </a:spcAft>
              <a:defRPr sz="57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23223538" y="40044688"/>
            <a:ext cx="7559675" cy="2300287"/>
          </a:xfrm>
          <a:prstGeom prst="rect">
            <a:avLst/>
          </a:prstGeom>
        </p:spPr>
        <p:txBody>
          <a:bodyPr vert="horz" wrap="square" lIns="432054" tIns="216027" rIns="432054" bIns="216027" numCol="1" anchor="ctr" anchorCtr="0" compatLnSpc="1">
            <a:prstTxWarp prst="textNoShape">
              <a:avLst/>
            </a:prstTxWarp>
          </a:bodyPr>
          <a:lstStyle>
            <a:lvl1pPr algn="r" eaLnBrk="1" hangingPunct="1">
              <a:defRPr sz="5700">
                <a:solidFill>
                  <a:srgbClr val="898989"/>
                </a:solidFill>
                <a:latin typeface="Calibri" pitchFamily="34" charset="0"/>
              </a:defRPr>
            </a:lvl1pPr>
          </a:lstStyle>
          <a:p>
            <a:fld id="{C0E17DD1-FBDC-4A92-AA73-D8325BA13B7E}"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19588" rtl="0" eaLnBrk="0" fontAlgn="base" hangingPunct="0">
        <a:spcBef>
          <a:spcPct val="0"/>
        </a:spcBef>
        <a:spcAft>
          <a:spcPct val="0"/>
        </a:spcAft>
        <a:defRPr sz="20800" kern="1200">
          <a:solidFill>
            <a:schemeClr val="tx1"/>
          </a:solidFill>
          <a:latin typeface="+mj-lt"/>
          <a:ea typeface="MS PGothic" panose="020B0600070205080204" pitchFamily="34" charset="-128"/>
          <a:cs typeface="+mj-cs"/>
        </a:defRPr>
      </a:lvl1pPr>
      <a:lvl2pPr algn="ctr" defTabSz="4319588" rtl="0" eaLnBrk="0" fontAlgn="base" hangingPunct="0">
        <a:spcBef>
          <a:spcPct val="0"/>
        </a:spcBef>
        <a:spcAft>
          <a:spcPct val="0"/>
        </a:spcAft>
        <a:defRPr sz="20800">
          <a:solidFill>
            <a:schemeClr val="tx1"/>
          </a:solidFill>
          <a:latin typeface="Calibri" pitchFamily="34" charset="0"/>
          <a:ea typeface="MS PGothic" panose="020B0600070205080204" pitchFamily="34" charset="-128"/>
        </a:defRPr>
      </a:lvl2pPr>
      <a:lvl3pPr algn="ctr" defTabSz="4319588" rtl="0" eaLnBrk="0" fontAlgn="base" hangingPunct="0">
        <a:spcBef>
          <a:spcPct val="0"/>
        </a:spcBef>
        <a:spcAft>
          <a:spcPct val="0"/>
        </a:spcAft>
        <a:defRPr sz="20800">
          <a:solidFill>
            <a:schemeClr val="tx1"/>
          </a:solidFill>
          <a:latin typeface="Calibri" pitchFamily="34" charset="0"/>
          <a:ea typeface="MS PGothic" panose="020B0600070205080204" pitchFamily="34" charset="-128"/>
        </a:defRPr>
      </a:lvl3pPr>
      <a:lvl4pPr algn="ctr" defTabSz="4319588" rtl="0" eaLnBrk="0" fontAlgn="base" hangingPunct="0">
        <a:spcBef>
          <a:spcPct val="0"/>
        </a:spcBef>
        <a:spcAft>
          <a:spcPct val="0"/>
        </a:spcAft>
        <a:defRPr sz="20800">
          <a:solidFill>
            <a:schemeClr val="tx1"/>
          </a:solidFill>
          <a:latin typeface="Calibri" pitchFamily="34" charset="0"/>
          <a:ea typeface="MS PGothic" panose="020B0600070205080204" pitchFamily="34" charset="-128"/>
        </a:defRPr>
      </a:lvl4pPr>
      <a:lvl5pPr algn="ctr" defTabSz="4319588" rtl="0" eaLnBrk="0" fontAlgn="base" hangingPunct="0">
        <a:spcBef>
          <a:spcPct val="0"/>
        </a:spcBef>
        <a:spcAft>
          <a:spcPct val="0"/>
        </a:spcAft>
        <a:defRPr sz="20800">
          <a:solidFill>
            <a:schemeClr val="tx1"/>
          </a:solidFill>
          <a:latin typeface="Calibri" pitchFamily="34" charset="0"/>
          <a:ea typeface="MS PGothic" panose="020B0600070205080204" pitchFamily="34" charset="-128"/>
        </a:defRPr>
      </a:lvl5pPr>
      <a:lvl6pPr marL="457200" algn="ctr" defTabSz="4319588" rtl="0" fontAlgn="base">
        <a:spcBef>
          <a:spcPct val="0"/>
        </a:spcBef>
        <a:spcAft>
          <a:spcPct val="0"/>
        </a:spcAft>
        <a:defRPr sz="20800">
          <a:solidFill>
            <a:schemeClr val="tx1"/>
          </a:solidFill>
          <a:latin typeface="Calibri" pitchFamily="34" charset="0"/>
        </a:defRPr>
      </a:lvl6pPr>
      <a:lvl7pPr marL="914400" algn="ctr" defTabSz="4319588" rtl="0" fontAlgn="base">
        <a:spcBef>
          <a:spcPct val="0"/>
        </a:spcBef>
        <a:spcAft>
          <a:spcPct val="0"/>
        </a:spcAft>
        <a:defRPr sz="20800">
          <a:solidFill>
            <a:schemeClr val="tx1"/>
          </a:solidFill>
          <a:latin typeface="Calibri" pitchFamily="34" charset="0"/>
        </a:defRPr>
      </a:lvl7pPr>
      <a:lvl8pPr marL="1371600" algn="ctr" defTabSz="4319588" rtl="0" fontAlgn="base">
        <a:spcBef>
          <a:spcPct val="0"/>
        </a:spcBef>
        <a:spcAft>
          <a:spcPct val="0"/>
        </a:spcAft>
        <a:defRPr sz="20800">
          <a:solidFill>
            <a:schemeClr val="tx1"/>
          </a:solidFill>
          <a:latin typeface="Calibri" pitchFamily="34" charset="0"/>
        </a:defRPr>
      </a:lvl8pPr>
      <a:lvl9pPr marL="1828800" algn="ctr" defTabSz="4319588" rtl="0" fontAlgn="base">
        <a:spcBef>
          <a:spcPct val="0"/>
        </a:spcBef>
        <a:spcAft>
          <a:spcPct val="0"/>
        </a:spcAft>
        <a:defRPr sz="20800">
          <a:solidFill>
            <a:schemeClr val="tx1"/>
          </a:solidFill>
          <a:latin typeface="Calibri" pitchFamily="34" charset="0"/>
        </a:defRPr>
      </a:lvl9pPr>
    </p:titleStyle>
    <p:bodyStyle>
      <a:lvl1pPr marL="1619250" indent="-1619250" algn="l" defTabSz="4319588" rtl="0" eaLnBrk="0" fontAlgn="base" hangingPunct="0">
        <a:spcBef>
          <a:spcPct val="20000"/>
        </a:spcBef>
        <a:spcAft>
          <a:spcPct val="0"/>
        </a:spcAft>
        <a:buFont typeface="Arial" charset="0"/>
        <a:buChar char="•"/>
        <a:defRPr sz="15100" kern="1200">
          <a:solidFill>
            <a:schemeClr val="tx1"/>
          </a:solidFill>
          <a:latin typeface="+mn-lt"/>
          <a:ea typeface="MS PGothic" panose="020B0600070205080204" pitchFamily="34" charset="-128"/>
          <a:cs typeface="+mn-cs"/>
        </a:defRPr>
      </a:lvl1pPr>
      <a:lvl2pPr marL="3509963" indent="-1349375" algn="l" defTabSz="4319588" rtl="0" eaLnBrk="0" fontAlgn="base" hangingPunct="0">
        <a:spcBef>
          <a:spcPct val="20000"/>
        </a:spcBef>
        <a:spcAft>
          <a:spcPct val="0"/>
        </a:spcAft>
        <a:buFont typeface="Arial" charset="0"/>
        <a:buChar char="–"/>
        <a:defRPr sz="13200" kern="1200">
          <a:solidFill>
            <a:schemeClr val="tx1"/>
          </a:solidFill>
          <a:latin typeface="+mn-lt"/>
          <a:ea typeface="MS PGothic" panose="020B0600070205080204" pitchFamily="34" charset="-128"/>
          <a:cs typeface="+mn-cs"/>
        </a:defRPr>
      </a:lvl2pPr>
      <a:lvl3pPr marL="5400675" indent="-1079500" algn="l" defTabSz="4319588" rtl="0" eaLnBrk="0" fontAlgn="base" hangingPunct="0">
        <a:spcBef>
          <a:spcPct val="20000"/>
        </a:spcBef>
        <a:spcAft>
          <a:spcPct val="0"/>
        </a:spcAft>
        <a:buFont typeface="Arial" charset="0"/>
        <a:buChar char="•"/>
        <a:defRPr sz="11300" kern="1200">
          <a:solidFill>
            <a:schemeClr val="tx1"/>
          </a:solidFill>
          <a:latin typeface="+mn-lt"/>
          <a:ea typeface="MS PGothic" panose="020B0600070205080204" pitchFamily="34" charset="-128"/>
          <a:cs typeface="+mn-cs"/>
        </a:defRPr>
      </a:lvl3pPr>
      <a:lvl4pPr marL="7559675" indent="-1079500" algn="l" defTabSz="4319588" rtl="0" eaLnBrk="0" fontAlgn="base" hangingPunct="0">
        <a:spcBef>
          <a:spcPct val="20000"/>
        </a:spcBef>
        <a:spcAft>
          <a:spcPct val="0"/>
        </a:spcAft>
        <a:buFont typeface="Arial" charset="0"/>
        <a:buChar char="–"/>
        <a:defRPr sz="9500" kern="1200">
          <a:solidFill>
            <a:schemeClr val="tx1"/>
          </a:solidFill>
          <a:latin typeface="+mn-lt"/>
          <a:ea typeface="MS PGothic" panose="020B0600070205080204" pitchFamily="34" charset="-128"/>
          <a:cs typeface="+mn-cs"/>
        </a:defRPr>
      </a:lvl4pPr>
      <a:lvl5pPr marL="9720263" indent="-1079500" algn="l" defTabSz="4319588" rtl="0" eaLnBrk="0" fontAlgn="base" hangingPunct="0">
        <a:spcBef>
          <a:spcPct val="20000"/>
        </a:spcBef>
        <a:spcAft>
          <a:spcPct val="0"/>
        </a:spcAft>
        <a:buFont typeface="Arial" charset="0"/>
        <a:buChar char="»"/>
        <a:defRPr sz="9500" kern="1200">
          <a:solidFill>
            <a:schemeClr val="tx1"/>
          </a:solidFill>
          <a:latin typeface="+mn-lt"/>
          <a:ea typeface="MS PGothic" panose="020B0600070205080204" pitchFamily="34" charset="-128"/>
          <a:cs typeface="+mn-cs"/>
        </a:defRPr>
      </a:lvl5pPr>
      <a:lvl6pPr marL="1188148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wm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wmf"/><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69525" y="37730698"/>
            <a:ext cx="31144152" cy="376012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2"/>
                </a:solidFill>
              </a:ln>
            </a:endParaRPr>
          </a:p>
        </p:txBody>
      </p:sp>
      <p:sp>
        <p:nvSpPr>
          <p:cNvPr id="24" name="Rectangle 23"/>
          <p:cNvSpPr/>
          <p:nvPr/>
        </p:nvSpPr>
        <p:spPr>
          <a:xfrm>
            <a:off x="922169" y="25364780"/>
            <a:ext cx="15122014" cy="54716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2"/>
                </a:solidFill>
              </a:ln>
            </a:endParaRPr>
          </a:p>
        </p:txBody>
      </p:sp>
      <p:sp>
        <p:nvSpPr>
          <p:cNvPr id="3" name="Rectangle 2"/>
          <p:cNvSpPr/>
          <p:nvPr/>
        </p:nvSpPr>
        <p:spPr>
          <a:xfrm>
            <a:off x="922169" y="17929461"/>
            <a:ext cx="15032004" cy="71471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2"/>
                </a:solidFill>
              </a:ln>
            </a:endParaRPr>
          </a:p>
        </p:txBody>
      </p:sp>
      <p:sp>
        <p:nvSpPr>
          <p:cNvPr id="4098" name="TextBox 5"/>
          <p:cNvSpPr txBox="1">
            <a:spLocks noChangeArrowheads="1"/>
          </p:cNvSpPr>
          <p:nvPr/>
        </p:nvSpPr>
        <p:spPr bwMode="auto">
          <a:xfrm>
            <a:off x="719961" y="7200780"/>
            <a:ext cx="15234212" cy="532453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15100">
                <a:solidFill>
                  <a:schemeClr val="tx1"/>
                </a:solidFill>
                <a:latin typeface="Calibri" pitchFamily="34" charset="0"/>
                <a:ea typeface="MS PGothic" pitchFamily="34" charset="-128"/>
              </a:defRPr>
            </a:lvl1pPr>
            <a:lvl2pPr marL="742950" indent="-285750">
              <a:spcBef>
                <a:spcPct val="20000"/>
              </a:spcBef>
              <a:buFont typeface="Arial" charset="0"/>
              <a:buChar char="–"/>
              <a:defRPr sz="13200">
                <a:solidFill>
                  <a:schemeClr val="tx1"/>
                </a:solidFill>
                <a:latin typeface="Calibri" pitchFamily="34" charset="0"/>
                <a:ea typeface="MS PGothic" pitchFamily="34" charset="-128"/>
              </a:defRPr>
            </a:lvl2pPr>
            <a:lvl3pPr marL="1143000" indent="-228600">
              <a:spcBef>
                <a:spcPct val="20000"/>
              </a:spcBef>
              <a:buFont typeface="Arial" charset="0"/>
              <a:buChar char="•"/>
              <a:defRPr sz="11300">
                <a:solidFill>
                  <a:schemeClr val="tx1"/>
                </a:solidFill>
                <a:latin typeface="Calibri" pitchFamily="34" charset="0"/>
                <a:ea typeface="MS PGothic" pitchFamily="34" charset="-128"/>
              </a:defRPr>
            </a:lvl3pPr>
            <a:lvl4pPr marL="1600200" indent="-228600">
              <a:spcBef>
                <a:spcPct val="20000"/>
              </a:spcBef>
              <a:buFont typeface="Arial" charset="0"/>
              <a:buChar char="–"/>
              <a:defRPr sz="9500">
                <a:solidFill>
                  <a:schemeClr val="tx1"/>
                </a:solidFill>
                <a:latin typeface="Calibri" pitchFamily="34" charset="0"/>
                <a:ea typeface="MS PGothic" pitchFamily="34" charset="-128"/>
              </a:defRPr>
            </a:lvl4pPr>
            <a:lvl5pPr marL="2057400" indent="-228600">
              <a:spcBef>
                <a:spcPct val="20000"/>
              </a:spcBef>
              <a:buFont typeface="Arial" charset="0"/>
              <a:buChar char="»"/>
              <a:defRPr sz="9500">
                <a:solidFill>
                  <a:schemeClr val="tx1"/>
                </a:solidFill>
                <a:latin typeface="Calibri" pitchFamily="34" charset="0"/>
                <a:ea typeface="MS PGothic" pitchFamily="34" charset="-128"/>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9pPr>
          </a:lstStyle>
          <a:p>
            <a:pPr eaLnBrk="1" hangingPunct="1">
              <a:spcBef>
                <a:spcPct val="0"/>
              </a:spcBef>
              <a:buNone/>
            </a:pPr>
            <a:r>
              <a:rPr lang="en-GB" altLang="en-US" sz="3400" b="1" u="sng" dirty="0"/>
              <a:t>Introduction</a:t>
            </a:r>
          </a:p>
          <a:p>
            <a:pPr eaLnBrk="1" hangingPunct="1">
              <a:spcBef>
                <a:spcPct val="0"/>
              </a:spcBef>
              <a:buNone/>
            </a:pPr>
            <a:r>
              <a:rPr lang="en-GB" altLang="en-US" sz="3400" dirty="0"/>
              <a:t>As part of HCPC’s standards of proficiency, all registered physiotherapists and occupational therapists have a responsibility to contribute towards student education. </a:t>
            </a:r>
          </a:p>
          <a:p>
            <a:pPr eaLnBrk="1" hangingPunct="1">
              <a:spcBef>
                <a:spcPct val="0"/>
              </a:spcBef>
              <a:buNone/>
            </a:pPr>
            <a:r>
              <a:rPr lang="en-GB" altLang="en-US" sz="3400" dirty="0"/>
              <a:t>Traditionally, students follow a 1:1 approach, with the educator taking responsibility for all clinical time, conducting supervision, training and paperwork.</a:t>
            </a:r>
          </a:p>
          <a:p>
            <a:pPr eaLnBrk="1" hangingPunct="1">
              <a:spcBef>
                <a:spcPct val="0"/>
              </a:spcBef>
              <a:buNone/>
            </a:pPr>
            <a:r>
              <a:rPr lang="en-GB" altLang="en-US" sz="3400" dirty="0"/>
              <a:t>Due to an increase in student numbers, there has been a 91% increase in student placements at GHNHSFT since 2019, resulting in an increase in stress within educators who also attempt to maintain their personal CPD and fulfil existing job responsibilities. If continued, this intensifies the risk of staff burnout, reduced job satisfaction and potential increased staff turnover. </a:t>
            </a:r>
          </a:p>
        </p:txBody>
      </p:sp>
      <p:sp>
        <p:nvSpPr>
          <p:cNvPr id="4099" name="TextBox 9"/>
          <p:cNvSpPr txBox="1">
            <a:spLocks noChangeArrowheads="1"/>
          </p:cNvSpPr>
          <p:nvPr/>
        </p:nvSpPr>
        <p:spPr bwMode="auto">
          <a:xfrm>
            <a:off x="16652087" y="7200780"/>
            <a:ext cx="15122014" cy="452431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15100">
                <a:solidFill>
                  <a:schemeClr val="tx1"/>
                </a:solidFill>
                <a:latin typeface="Calibri" pitchFamily="34" charset="0"/>
                <a:ea typeface="MS PGothic" pitchFamily="34" charset="-128"/>
              </a:defRPr>
            </a:lvl1pPr>
            <a:lvl2pPr marL="742950" indent="-285750">
              <a:spcBef>
                <a:spcPct val="20000"/>
              </a:spcBef>
              <a:buFont typeface="Arial" charset="0"/>
              <a:buChar char="–"/>
              <a:defRPr sz="13200">
                <a:solidFill>
                  <a:schemeClr val="tx1"/>
                </a:solidFill>
                <a:latin typeface="Calibri" pitchFamily="34" charset="0"/>
                <a:ea typeface="MS PGothic" pitchFamily="34" charset="-128"/>
              </a:defRPr>
            </a:lvl2pPr>
            <a:lvl3pPr marL="1143000" indent="-228600">
              <a:spcBef>
                <a:spcPct val="20000"/>
              </a:spcBef>
              <a:buFont typeface="Arial" charset="0"/>
              <a:buChar char="•"/>
              <a:defRPr sz="11300">
                <a:solidFill>
                  <a:schemeClr val="tx1"/>
                </a:solidFill>
                <a:latin typeface="Calibri" pitchFamily="34" charset="0"/>
                <a:ea typeface="MS PGothic" pitchFamily="34" charset="-128"/>
              </a:defRPr>
            </a:lvl3pPr>
            <a:lvl4pPr marL="1600200" indent="-228600">
              <a:spcBef>
                <a:spcPct val="20000"/>
              </a:spcBef>
              <a:buFont typeface="Arial" charset="0"/>
              <a:buChar char="–"/>
              <a:defRPr sz="9500">
                <a:solidFill>
                  <a:schemeClr val="tx1"/>
                </a:solidFill>
                <a:latin typeface="Calibri" pitchFamily="34" charset="0"/>
                <a:ea typeface="MS PGothic" pitchFamily="34" charset="-128"/>
              </a:defRPr>
            </a:lvl4pPr>
            <a:lvl5pPr marL="2057400" indent="-228600">
              <a:spcBef>
                <a:spcPct val="20000"/>
              </a:spcBef>
              <a:buFont typeface="Arial" charset="0"/>
              <a:buChar char="»"/>
              <a:defRPr sz="9500">
                <a:solidFill>
                  <a:schemeClr val="tx1"/>
                </a:solidFill>
                <a:latin typeface="Calibri" pitchFamily="34" charset="0"/>
                <a:ea typeface="MS PGothic" pitchFamily="34" charset="-128"/>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9pPr>
          </a:lstStyle>
          <a:p>
            <a:pPr eaLnBrk="1" hangingPunct="1">
              <a:spcBef>
                <a:spcPct val="0"/>
              </a:spcBef>
              <a:buFontTx/>
              <a:buNone/>
            </a:pPr>
            <a:endParaRPr lang="en-GB" altLang="en-US" sz="3600" dirty="0"/>
          </a:p>
          <a:p>
            <a:pPr eaLnBrk="1" hangingPunct="1">
              <a:spcBef>
                <a:spcPct val="0"/>
              </a:spcBef>
              <a:buFontTx/>
              <a:buNone/>
            </a:pPr>
            <a:endParaRPr lang="en-GB" altLang="en-US" sz="3600" dirty="0"/>
          </a:p>
          <a:p>
            <a:pPr eaLnBrk="1" hangingPunct="1">
              <a:spcBef>
                <a:spcPct val="0"/>
              </a:spcBef>
              <a:buFontTx/>
              <a:buNone/>
            </a:pPr>
            <a:endParaRPr lang="en-GB" altLang="en-US" sz="3600" dirty="0"/>
          </a:p>
          <a:p>
            <a:pPr eaLnBrk="1" hangingPunct="1">
              <a:spcBef>
                <a:spcPct val="0"/>
              </a:spcBef>
              <a:buFontTx/>
              <a:buNone/>
            </a:pPr>
            <a:endParaRPr lang="en-GB" altLang="en-US" sz="3600" dirty="0"/>
          </a:p>
          <a:p>
            <a:pPr eaLnBrk="1" hangingPunct="1">
              <a:spcBef>
                <a:spcPct val="0"/>
              </a:spcBef>
              <a:buFontTx/>
              <a:buNone/>
            </a:pPr>
            <a:endParaRPr lang="en-GB" altLang="en-US" sz="3600" dirty="0"/>
          </a:p>
          <a:p>
            <a:pPr eaLnBrk="1" hangingPunct="1">
              <a:spcBef>
                <a:spcPct val="0"/>
              </a:spcBef>
              <a:buFontTx/>
              <a:buNone/>
            </a:pPr>
            <a:endParaRPr lang="en-GB" altLang="en-US" sz="3600" dirty="0"/>
          </a:p>
          <a:p>
            <a:pPr eaLnBrk="1" hangingPunct="1">
              <a:spcBef>
                <a:spcPct val="0"/>
              </a:spcBef>
              <a:buFontTx/>
              <a:buNone/>
            </a:pPr>
            <a:endParaRPr lang="en-GB" altLang="en-US" sz="3600" dirty="0"/>
          </a:p>
          <a:p>
            <a:pPr eaLnBrk="1" hangingPunct="1">
              <a:spcBef>
                <a:spcPct val="0"/>
              </a:spcBef>
              <a:buFontTx/>
              <a:buNone/>
            </a:pPr>
            <a:endParaRPr lang="en-GB" altLang="en-US" sz="3600" dirty="0"/>
          </a:p>
        </p:txBody>
      </p:sp>
      <p:sp>
        <p:nvSpPr>
          <p:cNvPr id="4102" name="TextBox 21"/>
          <p:cNvSpPr txBox="1">
            <a:spLocks noChangeArrowheads="1"/>
          </p:cNvSpPr>
          <p:nvPr/>
        </p:nvSpPr>
        <p:spPr bwMode="auto">
          <a:xfrm>
            <a:off x="35488563" y="29819600"/>
            <a:ext cx="497205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15100">
                <a:solidFill>
                  <a:schemeClr val="tx1"/>
                </a:solidFill>
                <a:latin typeface="Calibri" pitchFamily="34" charset="0"/>
                <a:ea typeface="MS PGothic" pitchFamily="34" charset="-128"/>
              </a:defRPr>
            </a:lvl1pPr>
            <a:lvl2pPr marL="742950" indent="-285750">
              <a:spcBef>
                <a:spcPct val="20000"/>
              </a:spcBef>
              <a:buFont typeface="Arial" charset="0"/>
              <a:buChar char="–"/>
              <a:defRPr sz="13200">
                <a:solidFill>
                  <a:schemeClr val="tx1"/>
                </a:solidFill>
                <a:latin typeface="Calibri" pitchFamily="34" charset="0"/>
                <a:ea typeface="MS PGothic" pitchFamily="34" charset="-128"/>
              </a:defRPr>
            </a:lvl2pPr>
            <a:lvl3pPr marL="1143000" indent="-228600">
              <a:spcBef>
                <a:spcPct val="20000"/>
              </a:spcBef>
              <a:buFont typeface="Arial" charset="0"/>
              <a:buChar char="•"/>
              <a:defRPr sz="11300">
                <a:solidFill>
                  <a:schemeClr val="tx1"/>
                </a:solidFill>
                <a:latin typeface="Calibri" pitchFamily="34" charset="0"/>
                <a:ea typeface="MS PGothic" pitchFamily="34" charset="-128"/>
              </a:defRPr>
            </a:lvl3pPr>
            <a:lvl4pPr marL="1600200" indent="-228600">
              <a:spcBef>
                <a:spcPct val="20000"/>
              </a:spcBef>
              <a:buFont typeface="Arial" charset="0"/>
              <a:buChar char="–"/>
              <a:defRPr sz="9500">
                <a:solidFill>
                  <a:schemeClr val="tx1"/>
                </a:solidFill>
                <a:latin typeface="Calibri" pitchFamily="34" charset="0"/>
                <a:ea typeface="MS PGothic" pitchFamily="34" charset="-128"/>
              </a:defRPr>
            </a:lvl4pPr>
            <a:lvl5pPr marL="2057400" indent="-228600">
              <a:spcBef>
                <a:spcPct val="20000"/>
              </a:spcBef>
              <a:buFont typeface="Arial" charset="0"/>
              <a:buChar char="»"/>
              <a:defRPr sz="9500">
                <a:solidFill>
                  <a:schemeClr val="tx1"/>
                </a:solidFill>
                <a:latin typeface="Calibri" pitchFamily="34" charset="0"/>
                <a:ea typeface="MS PGothic" pitchFamily="34" charset="-128"/>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9pPr>
          </a:lstStyle>
          <a:p>
            <a:pPr eaLnBrk="1" hangingPunct="1">
              <a:spcBef>
                <a:spcPct val="0"/>
              </a:spcBef>
              <a:buFontTx/>
              <a:buNone/>
            </a:pPr>
            <a:endParaRPr lang="en-GB" altLang="en-US" sz="2800">
              <a:latin typeface="Arial" charset="0"/>
            </a:endParaRPr>
          </a:p>
        </p:txBody>
      </p:sp>
      <p:sp>
        <p:nvSpPr>
          <p:cNvPr id="21" name="TextBox 20"/>
          <p:cNvSpPr txBox="1"/>
          <p:nvPr/>
        </p:nvSpPr>
        <p:spPr>
          <a:xfrm>
            <a:off x="16832109" y="7290792"/>
            <a:ext cx="14761968" cy="4278094"/>
          </a:xfrm>
          <a:prstGeom prst="rect">
            <a:avLst/>
          </a:prstGeom>
          <a:noFill/>
        </p:spPr>
        <p:txBody>
          <a:bodyPr wrap="square">
            <a:spAutoFit/>
          </a:bodyPr>
          <a:lstStyle/>
          <a:p>
            <a:pPr eaLnBrk="1" hangingPunct="1">
              <a:defRPr/>
            </a:pPr>
            <a:r>
              <a:rPr lang="en-GB" altLang="en-US" sz="3400" b="1" u="sng" dirty="0">
                <a:latin typeface="+mn-lt"/>
              </a:rPr>
              <a:t>Aim:</a:t>
            </a:r>
            <a:endParaRPr lang="en-GB" altLang="en-US" sz="3400" dirty="0">
              <a:latin typeface="+mn-lt"/>
            </a:endParaRPr>
          </a:p>
          <a:p>
            <a:pPr eaLnBrk="1" hangingPunct="1">
              <a:defRPr/>
            </a:pPr>
            <a:r>
              <a:rPr lang="en-GB" altLang="en-US" sz="3400" dirty="0">
                <a:latin typeface="+mn-lt"/>
              </a:rPr>
              <a:t>The Trauma &amp; Orthopaedic (T&amp;O) therapy team has seen a rapid increase in student numbers since 2019, from having 4 students per year to 10 students. </a:t>
            </a:r>
          </a:p>
          <a:p>
            <a:pPr eaLnBrk="1" hangingPunct="1">
              <a:defRPr/>
            </a:pPr>
            <a:r>
              <a:rPr lang="en-GB" altLang="en-US" sz="3400" dirty="0">
                <a:latin typeface="+mn-lt"/>
              </a:rPr>
              <a:t>Within the T&amp;O leadership team, we identified that these numbers are set to further increase and therefore the traditional 1:1 approach was not sustainable, having a significant impact on both staff and students. </a:t>
            </a:r>
          </a:p>
          <a:p>
            <a:pPr eaLnBrk="1" hangingPunct="1">
              <a:defRPr/>
            </a:pPr>
            <a:r>
              <a:rPr lang="en-GB" altLang="en-US" sz="3400" dirty="0">
                <a:latin typeface="+mn-lt"/>
              </a:rPr>
              <a:t>The aim was to improve T&amp;O educator wellbeing within therapy by 50% within 1 year, by trialling other student education models. </a:t>
            </a:r>
          </a:p>
        </p:txBody>
      </p:sp>
      <p:sp>
        <p:nvSpPr>
          <p:cNvPr id="4" name="TextBox 3"/>
          <p:cNvSpPr txBox="1"/>
          <p:nvPr/>
        </p:nvSpPr>
        <p:spPr>
          <a:xfrm>
            <a:off x="-3939" y="6081960"/>
            <a:ext cx="32404050" cy="671292"/>
          </a:xfrm>
          <a:prstGeom prst="rect">
            <a:avLst/>
          </a:prstGeom>
          <a:solidFill>
            <a:schemeClr val="accent6"/>
          </a:solidFill>
          <a:ln w="50800" cap="sq">
            <a:noFill/>
          </a:ln>
        </p:spPr>
        <p:style>
          <a:lnRef idx="2">
            <a:schemeClr val="dk1"/>
          </a:lnRef>
          <a:fillRef idx="1">
            <a:schemeClr val="lt1"/>
          </a:fillRef>
          <a:effectRef idx="0">
            <a:schemeClr val="dk1"/>
          </a:effectRef>
          <a:fontRef idx="minor">
            <a:schemeClr val="dk1"/>
          </a:fontRef>
        </p:style>
        <p:txBody>
          <a:bodyPr wrap="square" lIns="900000" tIns="180000" bIns="180000">
            <a:spAutoFit/>
          </a:bodyPr>
          <a:lstStyle/>
          <a:p>
            <a:pPr algn="ctr" defTabSz="4320540" eaLnBrk="1" fontAlgn="auto" hangingPunct="1">
              <a:spcBef>
                <a:spcPts val="0"/>
              </a:spcBef>
              <a:spcAft>
                <a:spcPts val="0"/>
              </a:spcAft>
              <a:defRPr/>
            </a:pPr>
            <a:endParaRPr lang="en-GB"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 y="41779007"/>
            <a:ext cx="32399492" cy="1426393"/>
          </a:xfrm>
          <a:prstGeom prst="rect">
            <a:avLst/>
          </a:prstGeom>
          <a:solidFill>
            <a:srgbClr val="0F73C1"/>
          </a:solidFill>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2404050" cy="6089858"/>
          </a:xfrm>
          <a:prstGeom prst="rect">
            <a:avLst/>
          </a:prstGeom>
          <a:solidFill>
            <a:srgbClr val="445A78"/>
          </a:solidFill>
          <a:ln>
            <a:noFill/>
          </a:ln>
          <a:effectLst/>
          <a:extLst>
            <a:ext uri="{91240B29-F687-4f45-9708-019B960494DF}">
              <a14:hiddenLine xmlns:a14="http://schemas.microsoft.com/office/drawing/2010/main" xmlns="" w="9525" cap="flat">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accent1"/>
                  </a:outerShdw>
                </a:effectLst>
              </a14:hiddenEffects>
            </a:ext>
          </a:extLst>
        </p:spPr>
      </p:pic>
      <p:sp>
        <p:nvSpPr>
          <p:cNvPr id="5" name="TextBox 4"/>
          <p:cNvSpPr txBox="1"/>
          <p:nvPr/>
        </p:nvSpPr>
        <p:spPr>
          <a:xfrm>
            <a:off x="359913" y="410424"/>
            <a:ext cx="9995061" cy="1200329"/>
          </a:xfrm>
          <a:prstGeom prst="rect">
            <a:avLst/>
          </a:prstGeom>
          <a:noFill/>
        </p:spPr>
        <p:txBody>
          <a:bodyPr wrap="square" rtlCol="0">
            <a:spAutoFit/>
          </a:bodyPr>
          <a:lstStyle/>
          <a:p>
            <a:r>
              <a:rPr lang="en-GB" sz="3600" dirty="0">
                <a:solidFill>
                  <a:schemeClr val="bg1"/>
                </a:solidFill>
                <a:latin typeface="+mj-lt"/>
                <a:cs typeface="Arial" panose="020B0604020202020204" pitchFamily="34" charset="0"/>
              </a:rPr>
              <a:t>Gloucestershire Safety and Quality Improvement Academy 2023 - 2024</a:t>
            </a:r>
          </a:p>
        </p:txBody>
      </p:sp>
      <p:sp>
        <p:nvSpPr>
          <p:cNvPr id="6" name="Text Box 6"/>
          <p:cNvSpPr txBox="1">
            <a:spLocks noChangeArrowheads="1"/>
          </p:cNvSpPr>
          <p:nvPr/>
        </p:nvSpPr>
        <p:spPr bwMode="auto">
          <a:xfrm>
            <a:off x="359913" y="1710048"/>
            <a:ext cx="23043072" cy="29543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300"/>
              </a:spcAft>
              <a:buClrTx/>
              <a:buSzTx/>
              <a:buFontTx/>
              <a:buNone/>
              <a:tabLst/>
            </a:pPr>
            <a:r>
              <a:rPr lang="en-GB" altLang="en-US" sz="7200" b="1" dirty="0">
                <a:solidFill>
                  <a:srgbClr val="FFFFFF"/>
                </a:solidFill>
                <a:latin typeface="Arial" pitchFamily="34" charset="0"/>
                <a:cs typeface="Arial" pitchFamily="34" charset="0"/>
              </a:rPr>
              <a:t>Improving educator wellbeing within T&amp;O therapy during Student Placements </a:t>
            </a:r>
          </a:p>
          <a:p>
            <a:pPr marL="0" marR="0" lvl="0" indent="0" algn="l" defTabSz="914400" rtl="0" eaLnBrk="1" fontAlgn="base" latinLnBrk="0" hangingPunct="1">
              <a:lnSpc>
                <a:spcPct val="100000"/>
              </a:lnSpc>
              <a:spcBef>
                <a:spcPct val="0"/>
              </a:spcBef>
              <a:spcAft>
                <a:spcPts val="300"/>
              </a:spcAft>
              <a:buClrTx/>
              <a:buSzTx/>
              <a:buFontTx/>
              <a:buNone/>
              <a:tabLst/>
            </a:pPr>
            <a:endParaRPr kumimoji="0" lang="en-GB" altLang="en-US" sz="2800" b="1" i="0" u="none" strike="noStrike" cap="none" normalizeH="0" baseline="0" dirty="0">
              <a:ln>
                <a:noFill/>
              </a:ln>
              <a:solidFill>
                <a:srgbClr val="FFFFFF"/>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kumimoji="0" lang="en-GB" altLang="en-US" sz="4800" b="1" i="0" u="none" strike="noStrike" cap="none" normalizeH="0" baseline="0" dirty="0">
                <a:ln>
                  <a:noFill/>
                </a:ln>
                <a:solidFill>
                  <a:srgbClr val="FFFFFF"/>
                </a:solidFill>
                <a:effectLst/>
                <a:latin typeface="Arial" pitchFamily="34" charset="0"/>
                <a:cs typeface="Arial" pitchFamily="34" charset="0"/>
              </a:rPr>
              <a:t>Team Lead: </a:t>
            </a:r>
            <a:r>
              <a:rPr kumimoji="0" lang="en-GB" altLang="en-US" sz="4800" i="1" u="none" strike="noStrike" cap="none" normalizeH="0" baseline="0" dirty="0">
                <a:ln>
                  <a:noFill/>
                </a:ln>
                <a:solidFill>
                  <a:srgbClr val="FFFFFF"/>
                </a:solidFill>
                <a:effectLst/>
                <a:latin typeface="+mn-lt"/>
                <a:cs typeface="Arial" pitchFamily="34" charset="0"/>
              </a:rPr>
              <a:t>Ani </a:t>
            </a:r>
            <a:r>
              <a:rPr lang="en-GB" altLang="en-US" sz="4800" i="1" dirty="0">
                <a:solidFill>
                  <a:srgbClr val="FFFFFF"/>
                </a:solidFill>
                <a:latin typeface="+mn-lt"/>
                <a:cs typeface="Arial" pitchFamily="34" charset="0"/>
              </a:rPr>
              <a:t>Pillai</a:t>
            </a:r>
            <a:endParaRPr kumimoji="0" lang="en-GB" altLang="en-US" sz="4800" i="1" u="none" strike="noStrike" cap="none" normalizeH="0" baseline="0" dirty="0">
              <a:ln>
                <a:noFill/>
              </a:ln>
              <a:solidFill>
                <a:srgbClr val="FFFFFF"/>
              </a:solidFill>
              <a:effectLst/>
              <a:latin typeface="+mn-lt"/>
              <a:cs typeface="Arial" pitchFamily="34"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lang="en-GB" altLang="en-US" sz="4800" b="1" dirty="0">
                <a:solidFill>
                  <a:srgbClr val="FFFFFF"/>
                </a:solidFill>
                <a:latin typeface="Arial" pitchFamily="34" charset="0"/>
                <a:cs typeface="Arial" pitchFamily="34" charset="0"/>
              </a:rPr>
              <a:t>Team Participants: </a:t>
            </a:r>
            <a:r>
              <a:rPr lang="en-GB" altLang="en-US" sz="4800" i="1" dirty="0">
                <a:solidFill>
                  <a:srgbClr val="FFFFFF"/>
                </a:solidFill>
                <a:latin typeface="+mn-lt"/>
                <a:cs typeface="Arial" pitchFamily="34" charset="0"/>
              </a:rPr>
              <a:t>Terry Flemons, T&amp;O therapy team, Carol McIndoe, Therapy R&amp;D team </a:t>
            </a:r>
            <a:endParaRPr kumimoji="0" lang="en-GB" altLang="en-US" sz="4800" i="1" u="none" strike="noStrike" cap="none" normalizeH="0" baseline="0" dirty="0">
              <a:ln>
                <a:noFill/>
              </a:ln>
              <a:solidFill>
                <a:srgbClr val="FFFFFF"/>
              </a:solidFill>
              <a:effectLst/>
              <a:latin typeface="+mn-lt"/>
              <a:cs typeface="Arial" pitchFamily="34" charset="0"/>
            </a:endParaRPr>
          </a:p>
        </p:txBody>
      </p:sp>
      <p:pic>
        <p:nvPicPr>
          <p:cNvPr id="1034" name="Picture 10" descr="GHNHSFT-CMYK-WH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92399" y="719916"/>
            <a:ext cx="8621278" cy="116068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pic>
        <p:nvPicPr>
          <p:cNvPr id="103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464" y="2439491"/>
            <a:ext cx="4302035" cy="35559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 Box 2"/>
          <p:cNvSpPr txBox="1">
            <a:spLocks noChangeArrowheads="1"/>
          </p:cNvSpPr>
          <p:nvPr/>
        </p:nvSpPr>
        <p:spPr bwMode="auto">
          <a:xfrm>
            <a:off x="13804004" y="42035003"/>
            <a:ext cx="4800600" cy="914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4800" b="1" i="0" u="none" strike="noStrike" cap="none" normalizeH="0" baseline="0" dirty="0">
                <a:ln>
                  <a:noFill/>
                </a:ln>
                <a:solidFill>
                  <a:srgbClr val="FFFFFF"/>
                </a:solidFill>
                <a:effectLst/>
                <a:latin typeface="Arial" pitchFamily="34" charset="0"/>
                <a:cs typeface="Arial" pitchFamily="34" charset="0"/>
              </a:rPr>
              <a:t>#</a:t>
            </a:r>
            <a:r>
              <a:rPr kumimoji="0" lang="en-GB" altLang="en-US" sz="4800" b="1" i="0" u="none" strike="noStrike" cap="none" normalizeH="0" baseline="0" dirty="0" err="1">
                <a:ln>
                  <a:noFill/>
                </a:ln>
                <a:solidFill>
                  <a:srgbClr val="FFFFFF"/>
                </a:solidFill>
                <a:effectLst/>
                <a:latin typeface="Arial" pitchFamily="34" charset="0"/>
                <a:cs typeface="Arial" pitchFamily="34" charset="0"/>
              </a:rPr>
              <a:t>TheGSQIAWay</a:t>
            </a:r>
            <a:endParaRPr kumimoji="0" lang="en-US" alt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17" name="TextBox 16"/>
          <p:cNvSpPr txBox="1"/>
          <p:nvPr/>
        </p:nvSpPr>
        <p:spPr>
          <a:xfrm>
            <a:off x="935382" y="25364780"/>
            <a:ext cx="14401920" cy="5324535"/>
          </a:xfrm>
          <a:prstGeom prst="rect">
            <a:avLst/>
          </a:prstGeom>
          <a:noFill/>
        </p:spPr>
        <p:txBody>
          <a:bodyPr wrap="square">
            <a:spAutoFit/>
          </a:bodyPr>
          <a:lstStyle/>
          <a:p>
            <a:pPr eaLnBrk="1" hangingPunct="1">
              <a:defRPr/>
            </a:pPr>
            <a:r>
              <a:rPr lang="en-GB" altLang="en-US" sz="3400" b="1" u="sng" dirty="0">
                <a:latin typeface="+mn-lt"/>
              </a:rPr>
              <a:t>Results</a:t>
            </a:r>
          </a:p>
          <a:p>
            <a:pPr eaLnBrk="1" hangingPunct="1">
              <a:defRPr/>
            </a:pPr>
            <a:r>
              <a:rPr lang="en-GB" altLang="en-US" sz="3400" dirty="0">
                <a:latin typeface="+mn-lt"/>
              </a:rPr>
              <a:t>During Baseline data collection, 85% of educators said they were stressed, 40% of which said they are often or always stressed. </a:t>
            </a:r>
          </a:p>
          <a:p>
            <a:pPr eaLnBrk="1" hangingPunct="1">
              <a:defRPr/>
            </a:pPr>
            <a:r>
              <a:rPr lang="en-GB" altLang="en-US" sz="3400" dirty="0">
                <a:latin typeface="+mn-lt"/>
              </a:rPr>
              <a:t>Post-change data showed a reduction in educator stress levels, with 40% stating they felt stressed during student placements. </a:t>
            </a:r>
            <a:endParaRPr lang="en-GB" altLang="en-US" sz="3400" b="1" u="sng" dirty="0">
              <a:latin typeface="+mn-lt"/>
            </a:endParaRPr>
          </a:p>
          <a:p>
            <a:pPr eaLnBrk="1" hangingPunct="1">
              <a:defRPr/>
            </a:pPr>
            <a:r>
              <a:rPr lang="en-GB" altLang="en-US" sz="3400" dirty="0">
                <a:latin typeface="+mn-lt"/>
              </a:rPr>
              <a:t>This concludes a 50% reduction in educator stress levels during student placements. </a:t>
            </a:r>
          </a:p>
          <a:p>
            <a:pPr eaLnBrk="1" hangingPunct="1">
              <a:defRPr/>
            </a:pPr>
            <a:r>
              <a:rPr lang="en-GB" altLang="en-US" sz="3400" dirty="0">
                <a:latin typeface="+mn-lt"/>
              </a:rPr>
              <a:t>Other figures to note were, there was no increase in stress seen in the T&amp;O therapy team as a result of the change, alongside an increase in rating of learning opportunities for students which is our secondary driver for this study.</a:t>
            </a:r>
          </a:p>
        </p:txBody>
      </p:sp>
      <p:sp>
        <p:nvSpPr>
          <p:cNvPr id="12" name="TextBox 11"/>
          <p:cNvSpPr txBox="1"/>
          <p:nvPr/>
        </p:nvSpPr>
        <p:spPr>
          <a:xfrm>
            <a:off x="989997" y="17929461"/>
            <a:ext cx="14739382" cy="6894195"/>
          </a:xfrm>
          <a:prstGeom prst="rect">
            <a:avLst/>
          </a:prstGeom>
          <a:noFill/>
        </p:spPr>
        <p:txBody>
          <a:bodyPr wrap="square">
            <a:spAutoFit/>
          </a:bodyPr>
          <a:lstStyle/>
          <a:p>
            <a:pPr>
              <a:defRPr/>
            </a:pPr>
            <a:r>
              <a:rPr lang="en-GB" sz="3400" b="1" u="sng" dirty="0">
                <a:latin typeface="+mn-lt"/>
              </a:rPr>
              <a:t>Method</a:t>
            </a:r>
            <a:endParaRPr lang="en-GB" sz="3400" dirty="0">
              <a:latin typeface="+mn-lt"/>
            </a:endParaRPr>
          </a:p>
          <a:p>
            <a:pPr>
              <a:defRPr/>
            </a:pPr>
            <a:r>
              <a:rPr lang="en-GB" sz="3400" dirty="0">
                <a:latin typeface="+mn-lt"/>
              </a:rPr>
              <a:t>Questionnaires were sent out to appropriate cohorts to gain baseline data, including; all therapy educators within GHNHSFT, T&amp;O therapy team and current students on placement within GHNHSFT.</a:t>
            </a:r>
          </a:p>
          <a:p>
            <a:pPr>
              <a:defRPr/>
            </a:pPr>
            <a:r>
              <a:rPr lang="en-GB" sz="3400" dirty="0">
                <a:latin typeface="+mn-lt"/>
              </a:rPr>
              <a:t>The T&amp;O therapy team then trialled changing to the team approach, where the main educator conducts their supervision, midway and final appraisals but training and clinical time is spent with all different members of the team, providing the student with a true representation of a qualified practitioner and providing students with a more varied learning environment. </a:t>
            </a:r>
          </a:p>
          <a:p>
            <a:pPr>
              <a:defRPr/>
            </a:pPr>
            <a:r>
              <a:rPr lang="en-GB" sz="3400" dirty="0">
                <a:latin typeface="+mn-lt"/>
              </a:rPr>
              <a:t>Multiple PDSA cycles were completed, and method slightly adapted over the course of 18 months. </a:t>
            </a:r>
          </a:p>
          <a:p>
            <a:pPr>
              <a:defRPr/>
            </a:pPr>
            <a:r>
              <a:rPr lang="en-GB" sz="3400" dirty="0">
                <a:latin typeface="+mn-lt"/>
              </a:rPr>
              <a:t>Post change questionnaires were sent out to students who took part in the new model, T&amp;O therapy team and T&amp;O educators. </a:t>
            </a:r>
          </a:p>
        </p:txBody>
      </p:sp>
      <p:pic>
        <p:nvPicPr>
          <p:cNvPr id="28" name="Picture 27"/>
          <p:cNvPicPr/>
          <p:nvPr/>
        </p:nvPicPr>
        <p:blipFill rotWithShape="1">
          <a:blip r:embed="rId7">
            <a:extLst>
              <a:ext uri="{28A0092B-C50C-407E-A947-70E740481C1C}">
                <a14:useLocalDpi xmlns:a14="http://schemas.microsoft.com/office/drawing/2010/main" val="0"/>
              </a:ext>
            </a:extLst>
          </a:blip>
          <a:srcRect l="43856" t="30265" r="1687" b="15456"/>
          <a:stretch/>
        </p:blipFill>
        <p:spPr bwMode="auto">
          <a:xfrm>
            <a:off x="649715" y="13039894"/>
            <a:ext cx="14581944" cy="4771992"/>
          </a:xfrm>
          <a:prstGeom prst="ellipse">
            <a:avLst/>
          </a:prstGeom>
          <a:ln>
            <a:noFill/>
          </a:ln>
          <a:effectLst>
            <a:softEdge rad="112500"/>
          </a:effectLst>
          <a:extLst>
            <a:ext uri="{53640926-AAD7-44d8-BBD7-CCE9431645EC}">
              <a14:shadowObscured xmlns:a14="http://schemas.microsoft.com/office/drawing/2010/main" xmlns=""/>
            </a:ext>
          </a:extLst>
        </p:spPr>
      </p:pic>
      <p:sp>
        <p:nvSpPr>
          <p:cNvPr id="8" name="TextBox 7">
            <a:extLst>
              <a:ext uri="{FF2B5EF4-FFF2-40B4-BE49-F238E27FC236}">
                <a16:creationId xmlns:a16="http://schemas.microsoft.com/office/drawing/2014/main" id="{FB40FA4B-708C-C915-FCAE-3EA3298D819E}"/>
              </a:ext>
            </a:extLst>
          </p:cNvPr>
          <p:cNvSpPr txBox="1"/>
          <p:nvPr/>
        </p:nvSpPr>
        <p:spPr>
          <a:xfrm>
            <a:off x="989997" y="37701088"/>
            <a:ext cx="30424056" cy="3754874"/>
          </a:xfrm>
          <a:prstGeom prst="rect">
            <a:avLst/>
          </a:prstGeom>
          <a:noFill/>
        </p:spPr>
        <p:txBody>
          <a:bodyPr wrap="square" rtlCol="0">
            <a:spAutoFit/>
          </a:bodyPr>
          <a:lstStyle/>
          <a:p>
            <a:pPr eaLnBrk="1" hangingPunct="1">
              <a:defRPr/>
            </a:pPr>
            <a:r>
              <a:rPr lang="en-GB" altLang="en-US" sz="3400" b="1" u="sng" dirty="0">
                <a:latin typeface="+mn-lt"/>
              </a:rPr>
              <a:t>Discussion </a:t>
            </a:r>
          </a:p>
          <a:p>
            <a:pPr eaLnBrk="1" hangingPunct="1">
              <a:defRPr/>
            </a:pPr>
            <a:r>
              <a:rPr lang="en-GB" altLang="en-US" sz="3400" dirty="0">
                <a:latin typeface="+mn-lt"/>
              </a:rPr>
              <a:t>Overall, the team based approach was beneficial to the T&amp;O therapy team and proved to be a more sustainable approach.</a:t>
            </a:r>
          </a:p>
          <a:p>
            <a:pPr eaLnBrk="1" hangingPunct="1">
              <a:defRPr/>
            </a:pPr>
            <a:r>
              <a:rPr lang="en-GB" altLang="en-US" sz="3400" dirty="0">
                <a:latin typeface="+mn-lt"/>
              </a:rPr>
              <a:t>There are many variables which need to be considered, including the timing the questionnaires were sent out to students, whether they were given before or after placement evaluations, and which individual requested the feedback.  </a:t>
            </a:r>
            <a:endParaRPr lang="en-GB" altLang="en-US" sz="3400" b="1" u="sng" dirty="0">
              <a:latin typeface="+mn-lt"/>
            </a:endParaRPr>
          </a:p>
          <a:p>
            <a:pPr eaLnBrk="1" hangingPunct="1">
              <a:defRPr/>
            </a:pPr>
            <a:r>
              <a:rPr lang="en-GB" altLang="en-US" sz="3400" dirty="0">
                <a:latin typeface="+mn-lt"/>
              </a:rPr>
              <a:t>The methods used will continually be reviewed and adapted accordingly. However, it is clear from this quality improvement </a:t>
            </a:r>
            <a:r>
              <a:rPr lang="en-GB" altLang="en-US" sz="3400">
                <a:latin typeface="+mn-lt"/>
              </a:rPr>
              <a:t>project that </a:t>
            </a:r>
            <a:r>
              <a:rPr lang="en-GB" altLang="en-US" sz="3400" dirty="0">
                <a:latin typeface="+mn-lt"/>
              </a:rPr>
              <a:t>adopting this new placement </a:t>
            </a:r>
            <a:r>
              <a:rPr lang="en-GB" altLang="en-US" sz="3400">
                <a:latin typeface="+mn-lt"/>
              </a:rPr>
              <a:t>model could </a:t>
            </a:r>
            <a:r>
              <a:rPr lang="en-GB" altLang="en-US" sz="3400" dirty="0">
                <a:latin typeface="+mn-lt"/>
              </a:rPr>
              <a:t>increase our student capacity but not at the detriment of educator wellbeing, as well as improving the quality of education.  </a:t>
            </a:r>
          </a:p>
          <a:p>
            <a:pPr eaLnBrk="1" hangingPunct="1">
              <a:defRPr/>
            </a:pPr>
            <a:r>
              <a:rPr lang="en-GB" altLang="en-US" sz="3400" dirty="0">
                <a:latin typeface="+mn-lt"/>
              </a:rPr>
              <a:t>There is the potential to roll out this new approach to the wider therapy team. </a:t>
            </a:r>
          </a:p>
        </p:txBody>
      </p:sp>
      <p:sp>
        <p:nvSpPr>
          <p:cNvPr id="14" name="Rectangle 13">
            <a:extLst>
              <a:ext uri="{FF2B5EF4-FFF2-40B4-BE49-F238E27FC236}">
                <a16:creationId xmlns:a16="http://schemas.microsoft.com/office/drawing/2014/main" id="{1441AC13-4768-3548-220F-39FDB5058367}"/>
              </a:ext>
            </a:extLst>
          </p:cNvPr>
          <p:cNvSpPr/>
          <p:nvPr/>
        </p:nvSpPr>
        <p:spPr>
          <a:xfrm>
            <a:off x="629949" y="31143972"/>
            <a:ext cx="15212028" cy="585078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10" name="Graphic 9">
            <a:extLst>
              <a:ext uri="{FF2B5EF4-FFF2-40B4-BE49-F238E27FC236}">
                <a16:creationId xmlns:a16="http://schemas.microsoft.com/office/drawing/2014/main" id="{1965BB4D-4240-BE59-8CFE-D5EA7A713AB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2169" y="31545800"/>
            <a:ext cx="7411147" cy="4998891"/>
          </a:xfrm>
          <a:prstGeom prst="rect">
            <a:avLst/>
          </a:prstGeom>
        </p:spPr>
      </p:pic>
      <p:pic>
        <p:nvPicPr>
          <p:cNvPr id="13" name="Graphic 12">
            <a:extLst>
              <a:ext uri="{FF2B5EF4-FFF2-40B4-BE49-F238E27FC236}">
                <a16:creationId xmlns:a16="http://schemas.microsoft.com/office/drawing/2014/main" id="{5F7AA7BE-4597-AC96-D948-B5040E1592B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11131" y="31545799"/>
            <a:ext cx="7224020" cy="4998891"/>
          </a:xfrm>
          <a:prstGeom prst="rect">
            <a:avLst/>
          </a:prstGeom>
        </p:spPr>
      </p:pic>
      <p:sp>
        <p:nvSpPr>
          <p:cNvPr id="15" name="Rectangle 14">
            <a:extLst>
              <a:ext uri="{FF2B5EF4-FFF2-40B4-BE49-F238E27FC236}">
                <a16:creationId xmlns:a16="http://schemas.microsoft.com/office/drawing/2014/main" id="{EFDC7ED4-6C51-F3C6-37D8-9F1CFB97230E}"/>
              </a:ext>
            </a:extLst>
          </p:cNvPr>
          <p:cNvSpPr/>
          <p:nvPr/>
        </p:nvSpPr>
        <p:spPr>
          <a:xfrm>
            <a:off x="16652087" y="31140873"/>
            <a:ext cx="15122014" cy="5850778"/>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18" name="Graphic 17">
            <a:extLst>
              <a:ext uri="{FF2B5EF4-FFF2-40B4-BE49-F238E27FC236}">
                <a16:creationId xmlns:a16="http://schemas.microsoft.com/office/drawing/2014/main" id="{09E0A0AF-4CF6-26BD-EC2F-BE63BE748A9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7012133" y="31579664"/>
            <a:ext cx="7020936" cy="5005505"/>
          </a:xfrm>
          <a:prstGeom prst="rect">
            <a:avLst/>
          </a:prstGeom>
        </p:spPr>
      </p:pic>
      <p:pic>
        <p:nvPicPr>
          <p:cNvPr id="20" name="Graphic 19">
            <a:extLst>
              <a:ext uri="{FF2B5EF4-FFF2-40B4-BE49-F238E27FC236}">
                <a16:creationId xmlns:a16="http://schemas.microsoft.com/office/drawing/2014/main" id="{4158B270-C500-C420-E28E-6AFFB013853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4033069" y="31579663"/>
            <a:ext cx="7380984" cy="5005505"/>
          </a:xfrm>
          <a:prstGeom prst="rect">
            <a:avLst/>
          </a:prstGeom>
        </p:spPr>
      </p:pic>
      <p:pic>
        <p:nvPicPr>
          <p:cNvPr id="11" name="Picture 10">
            <a:extLst>
              <a:ext uri="{FF2B5EF4-FFF2-40B4-BE49-F238E27FC236}">
                <a16:creationId xmlns:a16="http://schemas.microsoft.com/office/drawing/2014/main" id="{D88785CC-270C-D618-0936-02C0EB31DBDB}"/>
              </a:ext>
            </a:extLst>
          </p:cNvPr>
          <p:cNvPicPr>
            <a:picLocks noChangeAspect="1"/>
          </p:cNvPicPr>
          <p:nvPr/>
        </p:nvPicPr>
        <p:blipFill rotWithShape="1">
          <a:blip r:embed="rId16"/>
          <a:srcRect l="34812" t="29431" r="19635" b="20811"/>
          <a:stretch/>
        </p:blipFill>
        <p:spPr bwMode="auto">
          <a:xfrm>
            <a:off x="16202025" y="12279536"/>
            <a:ext cx="15932124" cy="9787323"/>
          </a:xfrm>
          <a:prstGeom prst="rect">
            <a:avLst/>
          </a:prstGeom>
          <a:ln w="127000" cap="sq">
            <a:solidFill>
              <a:schemeClr val="accent6"/>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BB64A978-1780-A69A-E8C6-42FF5027029A}"/>
              </a:ext>
            </a:extLst>
          </p:cNvPr>
          <p:cNvPicPr>
            <a:picLocks noChangeAspect="1"/>
          </p:cNvPicPr>
          <p:nvPr/>
        </p:nvPicPr>
        <p:blipFill rotWithShape="1">
          <a:blip r:embed="rId17"/>
          <a:srcRect l="32875" t="27868" r="34919" b="37353"/>
          <a:stretch/>
        </p:blipFill>
        <p:spPr bwMode="auto">
          <a:xfrm>
            <a:off x="17250817" y="22505649"/>
            <a:ext cx="13564504" cy="8239304"/>
          </a:xfrm>
          <a:prstGeom prst="ellipse">
            <a:avLst/>
          </a:prstGeom>
          <a:ln>
            <a:noFill/>
          </a:ln>
          <a:effectLst>
            <a:softEdge rad="112500"/>
          </a:effectLst>
          <a:extLst>
            <a:ext uri="{53640926-AAD7-44D8-BBD7-CCE9431645EC}">
              <a14:shadowObscured xmlns:a14="http://schemas.microsoft.com/office/drawing/2010/main"/>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10998</TotalTime>
  <Words>637</Words>
  <Application>Microsoft Office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Abi</dc:creator>
  <cp:lastModifiedBy>CHEUNG, Yingyan (GLOUCESTERSHIRE HOSPITALS NHS FOUNDATION TRUST)</cp:lastModifiedBy>
  <cp:revision>249</cp:revision>
  <cp:lastPrinted>2012-10-12T16:18:20Z</cp:lastPrinted>
  <dcterms:created xsi:type="dcterms:W3CDTF">2011-03-01T17:55:15Z</dcterms:created>
  <dcterms:modified xsi:type="dcterms:W3CDTF">2023-09-19T14:14:36Z</dcterms:modified>
</cp:coreProperties>
</file>