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803763" cy="30275213"/>
  <p:notesSz cx="6665913" cy="9872663"/>
  <p:defaultTextStyle>
    <a:defPPr>
      <a:defRPr lang="en-US"/>
    </a:defPPr>
    <a:lvl1pPr algn="l" defTabSz="4174882" rtl="0" eaLnBrk="0" fontAlgn="base" hangingPunct="0">
      <a:spcBef>
        <a:spcPct val="0"/>
      </a:spcBef>
      <a:spcAft>
        <a:spcPct val="0"/>
      </a:spcAft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086674" indent="-1644790" algn="l" defTabSz="4174882" rtl="0" eaLnBrk="0" fontAlgn="base" hangingPunct="0">
      <a:spcBef>
        <a:spcPct val="0"/>
      </a:spcBef>
      <a:spcAft>
        <a:spcPct val="0"/>
      </a:spcAft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4174882" indent="-3291114" algn="l" defTabSz="4174882" rtl="0" eaLnBrk="0" fontAlgn="base" hangingPunct="0">
      <a:spcBef>
        <a:spcPct val="0"/>
      </a:spcBef>
      <a:spcAft>
        <a:spcPct val="0"/>
      </a:spcAft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6263089" indent="-4937438" algn="l" defTabSz="4174882" rtl="0" eaLnBrk="0" fontAlgn="base" hangingPunct="0">
      <a:spcBef>
        <a:spcPct val="0"/>
      </a:spcBef>
      <a:spcAft>
        <a:spcPct val="0"/>
      </a:spcAft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8351297" indent="-6583762" algn="l" defTabSz="4174882" rtl="0" eaLnBrk="0" fontAlgn="base" hangingPunct="0">
      <a:spcBef>
        <a:spcPct val="0"/>
      </a:spcBef>
      <a:spcAft>
        <a:spcPct val="0"/>
      </a:spcAft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09419" algn="l" defTabSz="883768" rtl="0" eaLnBrk="1" latinLnBrk="0" hangingPunct="1"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651303" algn="l" defTabSz="883768" rtl="0" eaLnBrk="1" latinLnBrk="0" hangingPunct="1"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093187" algn="l" defTabSz="883768" rtl="0" eaLnBrk="1" latinLnBrk="0" hangingPunct="1"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535070" algn="l" defTabSz="883768" rtl="0" eaLnBrk="1" latinLnBrk="0" hangingPunct="1">
      <a:defRPr sz="8215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8EDEE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0" autoAdjust="0"/>
  </p:normalViewPr>
  <p:slideViewPr>
    <p:cSldViewPr>
      <p:cViewPr>
        <p:scale>
          <a:sx n="30" d="100"/>
          <a:sy n="30" d="100"/>
        </p:scale>
        <p:origin x="-101" y="-446"/>
      </p:cViewPr>
      <p:guideLst>
        <p:guide orient="horz" pos="9536"/>
        <p:guide pos="1348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11" d="100"/>
          <a:sy n="111" d="100"/>
        </p:scale>
        <p:origin x="7014" y="114"/>
      </p:cViewPr>
      <p:guideLst/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4EF497-56AC-4A36-A7F0-AB1DADE21192}" type="datetimeFigureOut">
              <a:rPr lang="en-GB" altLang="en-US"/>
              <a:pPr>
                <a:defRPr/>
              </a:pPr>
              <a:t>21/05/2025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F31F11-2FF4-474E-B8EC-7D8A75234B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57041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09" userDrawn="1">
          <p15:clr>
            <a:srgbClr val="F26B43"/>
          </p15:clr>
        </p15:guide>
        <p15:guide id="2" pos="2099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9601AD-AB01-41D2-8189-AE49C1D956D7}" type="datetimeFigureOut">
              <a:rPr lang="en-GB" altLang="en-US"/>
              <a:pPr>
                <a:defRPr/>
              </a:pPr>
              <a:t>21/05/2025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39775"/>
            <a:ext cx="52339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89475"/>
            <a:ext cx="5332413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3616CBC-8EEF-4F6C-BAAC-7C61F08FB9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232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174882" rtl="0" eaLnBrk="0" fontAlgn="base" hangingPunct="0">
      <a:spcBef>
        <a:spcPct val="30000"/>
      </a:spcBef>
      <a:spcAft>
        <a:spcPct val="0"/>
      </a:spcAft>
      <a:defRPr sz="5509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2086674" algn="l" defTabSz="4174882" rtl="0" eaLnBrk="0" fontAlgn="base" hangingPunct="0">
      <a:spcBef>
        <a:spcPct val="30000"/>
      </a:spcBef>
      <a:spcAft>
        <a:spcPct val="0"/>
      </a:spcAft>
      <a:defRPr sz="5509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4174882" algn="l" defTabSz="4174882" rtl="0" eaLnBrk="0" fontAlgn="base" hangingPunct="0">
      <a:spcBef>
        <a:spcPct val="30000"/>
      </a:spcBef>
      <a:spcAft>
        <a:spcPct val="0"/>
      </a:spcAft>
      <a:defRPr sz="5509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6263089" algn="l" defTabSz="4174882" rtl="0" eaLnBrk="0" fontAlgn="base" hangingPunct="0">
      <a:spcBef>
        <a:spcPct val="30000"/>
      </a:spcBef>
      <a:spcAft>
        <a:spcPct val="0"/>
      </a:spcAft>
      <a:defRPr sz="5509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8351297" algn="l" defTabSz="4174882" rtl="0" eaLnBrk="0" fontAlgn="base" hangingPunct="0">
      <a:spcBef>
        <a:spcPct val="30000"/>
      </a:spcBef>
      <a:spcAft>
        <a:spcPct val="0"/>
      </a:spcAft>
      <a:defRPr sz="5509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0439505" algn="l" defTabSz="4175802" rtl="0" eaLnBrk="1" latinLnBrk="0" hangingPunct="1">
      <a:defRPr sz="5509" kern="1200">
        <a:solidFill>
          <a:schemeClr val="tx1"/>
        </a:solidFill>
        <a:latin typeface="+mn-lt"/>
        <a:ea typeface="+mn-ea"/>
        <a:cs typeface="+mn-cs"/>
      </a:defRPr>
    </a:lvl6pPr>
    <a:lvl7pPr marL="12527406" algn="l" defTabSz="4175802" rtl="0" eaLnBrk="1" latinLnBrk="0" hangingPunct="1">
      <a:defRPr sz="5509" kern="1200">
        <a:solidFill>
          <a:schemeClr val="tx1"/>
        </a:solidFill>
        <a:latin typeface="+mn-lt"/>
        <a:ea typeface="+mn-ea"/>
        <a:cs typeface="+mn-cs"/>
      </a:defRPr>
    </a:lvl7pPr>
    <a:lvl8pPr marL="14615307" algn="l" defTabSz="4175802" rtl="0" eaLnBrk="1" latinLnBrk="0" hangingPunct="1">
      <a:defRPr sz="5509" kern="1200">
        <a:solidFill>
          <a:schemeClr val="tx1"/>
        </a:solidFill>
        <a:latin typeface="+mn-lt"/>
        <a:ea typeface="+mn-ea"/>
        <a:cs typeface="+mn-cs"/>
      </a:defRPr>
    </a:lvl8pPr>
    <a:lvl9pPr marL="16703208" algn="l" defTabSz="4175802" rtl="0" eaLnBrk="1" latinLnBrk="0" hangingPunct="1">
      <a:defRPr sz="55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5963" y="739775"/>
            <a:ext cx="5233987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A20187-2B8F-4592-A0FD-238F21F963C4}" type="slidenum">
              <a:rPr lang="en-GB" altLang="en-US" sz="120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963249-F366-DFAE-2890-506DD5717CED}"/>
              </a:ext>
            </a:extLst>
          </p:cNvPr>
          <p:cNvSpPr>
            <a:spLocks/>
          </p:cNvSpPr>
          <p:nvPr userDrawn="1"/>
        </p:nvSpPr>
        <p:spPr>
          <a:xfrm>
            <a:off x="2" y="0"/>
            <a:ext cx="42803763" cy="6924729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215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66691C-6AB4-B7D1-01D8-84EE4B2FF667}"/>
              </a:ext>
            </a:extLst>
          </p:cNvPr>
          <p:cNvSpPr txBox="1"/>
          <p:nvPr userDrawn="1"/>
        </p:nvSpPr>
        <p:spPr>
          <a:xfrm>
            <a:off x="-2" y="6924729"/>
            <a:ext cx="42803763" cy="287771"/>
          </a:xfrm>
          <a:prstGeom prst="rect">
            <a:avLst/>
          </a:prstGeom>
          <a:solidFill>
            <a:schemeClr val="accent6"/>
          </a:solidFill>
          <a:ln w="50800" cap="sq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defTabSz="403666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7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8B82145-0A6E-59A4-0470-B1CFA7E073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92972" y="171801"/>
            <a:ext cx="13046181" cy="5514977"/>
          </a:xfrm>
          <a:prstGeom prst="rect">
            <a:avLst/>
          </a:prstGeom>
        </p:spPr>
      </p:pic>
      <p:pic>
        <p:nvPicPr>
          <p:cNvPr id="25" name="Picture 24" descr="A white circle with black background&#10;&#10;AI-generated content may be incorrect.">
            <a:extLst>
              <a:ext uri="{FF2B5EF4-FFF2-40B4-BE49-F238E27FC236}">
                <a16:creationId xmlns:a16="http://schemas.microsoft.com/office/drawing/2014/main" id="{59292C41-2424-46E4-78E1-17E0395D5B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1047" y="-1334590"/>
            <a:ext cx="11401455" cy="10628334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92A66AE6-4CDE-F930-771B-B49963659A0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921095" y="1815830"/>
            <a:ext cx="802005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7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09" userDrawn="1">
          <p15:clr>
            <a:srgbClr val="FBAE40"/>
          </p15:clr>
        </p15:guide>
        <p15:guide id="2" pos="894" userDrawn="1">
          <p15:clr>
            <a:srgbClr val="FBAE40"/>
          </p15:clr>
        </p15:guide>
        <p15:guide id="3" pos="26055" userDrawn="1">
          <p15:clr>
            <a:srgbClr val="FBAE40"/>
          </p15:clr>
        </p15:guide>
        <p15:guide id="4" orient="horz" pos="18427" userDrawn="1">
          <p15:clr>
            <a:srgbClr val="FBAE40"/>
          </p15:clr>
        </p15:guide>
        <p15:guide id="5" pos="13028" userDrawn="1">
          <p15:clr>
            <a:srgbClr val="FBAE40"/>
          </p15:clr>
        </p15:guide>
        <p15:guide id="6" pos="1393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41031" y="1212522"/>
            <a:ext cx="38521709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41031" y="7063772"/>
            <a:ext cx="38521709" cy="1998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1029" y="28060416"/>
            <a:ext cx="9985867" cy="1611875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326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63B3B48-648D-4A5F-A7F6-3664B9454514}" type="datetimeFigureOut">
              <a:rPr lang="en-GB" altLang="en-US" smtClean="0"/>
              <a:pPr>
                <a:defRPr/>
              </a:pPr>
              <a:t>21/05/2025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4412" y="28060416"/>
            <a:ext cx="13554944" cy="161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036668" eaLnBrk="1" fontAlgn="auto" hangingPunct="1">
              <a:spcBef>
                <a:spcPts val="0"/>
              </a:spcBef>
              <a:spcAft>
                <a:spcPts val="0"/>
              </a:spcAft>
              <a:defRPr sz="5326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6870" y="28060416"/>
            <a:ext cx="9985867" cy="1611875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326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E17DD1-FBDC-4A92-AA73-D8325BA13B7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035778" rtl="0" eaLnBrk="0" fontAlgn="base" hangingPunct="0">
        <a:spcBef>
          <a:spcPct val="0"/>
        </a:spcBef>
        <a:spcAft>
          <a:spcPct val="0"/>
        </a:spcAft>
        <a:defRPr sz="19432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algn="ctr" defTabSz="4035778" rtl="0" eaLnBrk="0" fontAlgn="base" hangingPunct="0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035778" rtl="0" eaLnBrk="0" fontAlgn="base" hangingPunct="0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035778" rtl="0" eaLnBrk="0" fontAlgn="base" hangingPunct="0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035778" rtl="0" eaLnBrk="0" fontAlgn="base" hangingPunct="0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27160" algn="ctr" defTabSz="4035778" rtl="0" fontAlgn="base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</a:defRPr>
      </a:lvl6pPr>
      <a:lvl7pPr marL="854322" algn="ctr" defTabSz="4035778" rtl="0" fontAlgn="base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</a:defRPr>
      </a:lvl7pPr>
      <a:lvl8pPr marL="1281482" algn="ctr" defTabSz="4035778" rtl="0" fontAlgn="base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</a:defRPr>
      </a:lvl8pPr>
      <a:lvl9pPr marL="1708642" algn="ctr" defTabSz="4035778" rtl="0" fontAlgn="base">
        <a:spcBef>
          <a:spcPct val="0"/>
        </a:spcBef>
        <a:spcAft>
          <a:spcPct val="0"/>
        </a:spcAft>
        <a:defRPr sz="19432">
          <a:solidFill>
            <a:schemeClr val="tx1"/>
          </a:solidFill>
          <a:latin typeface="Calibri" pitchFamily="34" charset="0"/>
        </a:defRPr>
      </a:lvl9pPr>
    </p:titleStyle>
    <p:bodyStyle>
      <a:lvl1pPr marL="1512860" indent="-1512860" algn="l" defTabSz="403577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108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3279347" indent="-1260717" algn="l" defTabSz="403577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333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marL="5045834" indent="-1008573" algn="l" defTabSz="403577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557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marL="7062980" indent="-1008573" algn="l" defTabSz="403577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876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marL="9081612" indent="-1008573" algn="l" defTabSz="403577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876" kern="12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11100834" indent="-1009166" algn="l" defTabSz="4036668" rtl="0" eaLnBrk="1" latinLnBrk="0" hangingPunct="1">
        <a:spcBef>
          <a:spcPct val="20000"/>
        </a:spcBef>
        <a:buFont typeface="Arial" pitchFamily="34" charset="0"/>
        <a:buChar char="•"/>
        <a:defRPr sz="887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169" indent="-1009166" algn="l" defTabSz="4036668" rtl="0" eaLnBrk="1" latinLnBrk="0" hangingPunct="1">
        <a:spcBef>
          <a:spcPct val="20000"/>
        </a:spcBef>
        <a:buFont typeface="Arial" pitchFamily="34" charset="0"/>
        <a:buChar char="•"/>
        <a:defRPr sz="887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502" indent="-1009166" algn="l" defTabSz="4036668" rtl="0" eaLnBrk="1" latinLnBrk="0" hangingPunct="1">
        <a:spcBef>
          <a:spcPct val="20000"/>
        </a:spcBef>
        <a:buFont typeface="Arial" pitchFamily="34" charset="0"/>
        <a:buChar char="•"/>
        <a:defRPr sz="8876" kern="1200">
          <a:solidFill>
            <a:schemeClr val="tx1"/>
          </a:solidFill>
          <a:latin typeface="+mn-lt"/>
          <a:ea typeface="+mn-ea"/>
          <a:cs typeface="+mn-cs"/>
        </a:defRPr>
      </a:lvl8pPr>
      <a:lvl9pPr marL="17155836" indent="-1009166" algn="l" defTabSz="4036668" rtl="0" eaLnBrk="1" latinLnBrk="0" hangingPunct="1">
        <a:spcBef>
          <a:spcPct val="20000"/>
        </a:spcBef>
        <a:buFont typeface="Arial" pitchFamily="34" charset="0"/>
        <a:buChar char="•"/>
        <a:defRPr sz="88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1pPr>
      <a:lvl2pPr marL="2018333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2pPr>
      <a:lvl3pPr marL="4036668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3pPr>
      <a:lvl4pPr marL="6055002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4pPr>
      <a:lvl5pPr marL="8073335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5pPr>
      <a:lvl6pPr marL="10091668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6pPr>
      <a:lvl7pPr marL="12110002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7pPr>
      <a:lvl8pPr marL="14128335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8pPr>
      <a:lvl9pPr marL="16146668" algn="l" defTabSz="4036668" rtl="0" eaLnBrk="1" latinLnBrk="0" hangingPunct="1">
        <a:defRPr sz="79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36" userDrawn="1">
          <p15:clr>
            <a:srgbClr val="F26B43"/>
          </p15:clr>
        </p15:guide>
        <p15:guide id="2" pos="134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Box 21"/>
          <p:cNvSpPr txBox="1">
            <a:spLocks noChangeArrowheads="1"/>
          </p:cNvSpPr>
          <p:nvPr/>
        </p:nvSpPr>
        <p:spPr bwMode="auto">
          <a:xfrm>
            <a:off x="45685634" y="22814685"/>
            <a:ext cx="4645403" cy="49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616"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302189" y="22718108"/>
            <a:ext cx="12605772" cy="2968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3738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738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738" dirty="0">
              <a:latin typeface="+mn-lt"/>
            </a:endParaRPr>
          </a:p>
          <a:p>
            <a:pPr>
              <a:defRPr/>
            </a:pPr>
            <a:endParaRPr lang="en-GB" sz="3738" dirty="0">
              <a:latin typeface="+mn-lt"/>
            </a:endParaRPr>
          </a:p>
          <a:p>
            <a:pPr>
              <a:defRPr/>
            </a:pPr>
            <a:endParaRPr lang="en-GB" sz="3738" dirty="0">
              <a:latin typeface="+mn-lt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7874077" y="28752583"/>
            <a:ext cx="3796230" cy="94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854322" eaLnBrk="1" hangingPunct="1"/>
            <a:r>
              <a:rPr lang="en-GB" altLang="en-US" sz="3599" b="1" dirty="0">
                <a:solidFill>
                  <a:srgbClr val="005EB8"/>
                </a:solidFill>
                <a:latin typeface="Arial" pitchFamily="34" charset="0"/>
                <a:cs typeface="Arial" pitchFamily="34" charset="0"/>
              </a:rPr>
              <a:t>#</a:t>
            </a:r>
            <a:r>
              <a:rPr lang="en-GB" altLang="en-US" sz="3599" b="1" dirty="0" err="1">
                <a:solidFill>
                  <a:srgbClr val="005EB8"/>
                </a:solidFill>
                <a:latin typeface="Arial" pitchFamily="34" charset="0"/>
                <a:cs typeface="Arial" pitchFamily="34" charset="0"/>
              </a:rPr>
              <a:t>TheGSQIAWay</a:t>
            </a:r>
            <a:endParaRPr lang="en-US" altLang="en-US" sz="1601" dirty="0">
              <a:solidFill>
                <a:srgbClr val="005E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22121813" y="8316574"/>
            <a:ext cx="19240497" cy="41255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6349" tIns="336349" rIns="336349" bIns="336349">
            <a:no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43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9FE3EC83-4D00-8EE4-3E9C-0CA738441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574" y="8316575"/>
            <a:ext cx="19218376" cy="41255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6349" tIns="336349" rIns="336349" bIns="336349">
            <a:no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43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0B6CF3-AF34-8871-5A67-EAD9A7757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903" y="13354070"/>
            <a:ext cx="39921410" cy="10337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6349" tIns="336349" rIns="336349" bIns="336349">
            <a:no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43" dirty="0"/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0BDFC77F-6E79-F03D-1C3C-53945F23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577" y="24603894"/>
            <a:ext cx="19218373" cy="358545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6349" tIns="336349" rIns="336349" bIns="336349">
            <a:no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43" dirty="0"/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9DF7A90D-F7E3-04AF-9371-D65D9A418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1813" y="24603892"/>
            <a:ext cx="19170975" cy="35854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6349" tIns="336349" rIns="336349" bIns="336349">
            <a:no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43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19817" y="3197251"/>
            <a:ext cx="22851629" cy="2616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854322" eaLnBrk="1" hangingPunct="1">
              <a:spcAft>
                <a:spcPts val="279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Gloucestershire Safety and Quality Improvement Academy 2025</a:t>
            </a:r>
            <a:endParaRPr lang="en-GB" altLang="en-US" sz="4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defTabSz="854322" eaLnBrk="1" hangingPunct="1">
              <a:spcAft>
                <a:spcPts val="279"/>
              </a:spcAft>
            </a:pPr>
            <a:r>
              <a:rPr lang="en-GB" altLang="en-US" sz="6728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Main heading </a:t>
            </a:r>
          </a:p>
          <a:p>
            <a:pPr defTabSz="854322" eaLnBrk="1" hangingPunct="1">
              <a:spcAft>
                <a:spcPts val="279"/>
              </a:spcAft>
            </a:pPr>
            <a:r>
              <a:rPr lang="en-GB" altLang="en-US" sz="4485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Author or subheading</a:t>
            </a:r>
          </a:p>
          <a:p>
            <a:pPr defTabSz="854322" eaLnBrk="1" hangingPunct="1"/>
            <a:r>
              <a:rPr lang="en-GB" altLang="en-US" sz="3363" b="1" noProof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Other references required here</a:t>
            </a:r>
            <a:endParaRPr lang="en-US" altLang="en-US" sz="1682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19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GSQIA</dc:creator>
  <cp:lastModifiedBy>Cheung Yingyan</cp:lastModifiedBy>
  <cp:revision>208</cp:revision>
  <cp:lastPrinted>2012-10-12T16:18:20Z</cp:lastPrinted>
  <dcterms:created xsi:type="dcterms:W3CDTF">2011-03-01T17:55:15Z</dcterms:created>
  <dcterms:modified xsi:type="dcterms:W3CDTF">2025-05-21T05:55:17Z</dcterms:modified>
</cp:coreProperties>
</file>