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69" r:id="rId5"/>
    <p:sldId id="270" r:id="rId6"/>
    <p:sldId id="271" r:id="rId7"/>
    <p:sldId id="272" r:id="rId8"/>
    <p:sldId id="276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01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83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93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8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87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11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82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5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47F315-E762-87ED-6D17-F03996C3F8AD}"/>
              </a:ext>
            </a:extLst>
          </p:cNvPr>
          <p:cNvSpPr txBox="1"/>
          <p:nvPr/>
        </p:nvSpPr>
        <p:spPr>
          <a:xfrm>
            <a:off x="641927" y="4546031"/>
            <a:ext cx="7579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Gloucestershire Safety &amp; </a:t>
            </a:r>
            <a:b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Improvement Academy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82AF3-478C-543A-430F-4E130CFFA664}"/>
              </a:ext>
            </a:extLst>
          </p:cNvPr>
          <p:cNvSpPr txBox="1"/>
          <p:nvPr/>
        </p:nvSpPr>
        <p:spPr>
          <a:xfrm>
            <a:off x="641926" y="5797559"/>
            <a:ext cx="7172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Improvement Initiative Title Presenter Name (s)</a:t>
            </a:r>
          </a:p>
        </p:txBody>
      </p:sp>
    </p:spTree>
    <p:extLst>
      <p:ext uri="{BB962C8B-B14F-4D97-AF65-F5344CB8AC3E}">
        <p14:creationId xmlns:p14="http://schemas.microsoft.com/office/powerpoint/2010/main" val="253553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Briefly mention any planned stages of work that are still to be completed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opportunities to spread your improvement to other areas of the Trust.</a:t>
            </a:r>
          </a:p>
        </p:txBody>
      </p:sp>
    </p:spTree>
    <p:extLst>
      <p:ext uri="{BB962C8B-B14F-4D97-AF65-F5344CB8AC3E}">
        <p14:creationId xmlns:p14="http://schemas.microsoft.com/office/powerpoint/2010/main" val="184941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(delete this slide)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9A2C6-36E3-CCD6-C78C-F02174FDC4FA}"/>
              </a:ext>
            </a:extLst>
          </p:cNvPr>
          <p:cNvSpPr txBox="1"/>
          <p:nvPr/>
        </p:nvSpPr>
        <p:spPr>
          <a:xfrm>
            <a:off x="2087417" y="1668133"/>
            <a:ext cx="8636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headings are just prompts for the key information to be included in your presentation, whether you have more or less slides, is up to you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you will be presenting to a mixed audience so ensure your information is clear and technical terms are explained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make sure you can keep your presentation to 6 minutes max, as you will be prompted to finish on time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ensure there is no patient identifiable information included in any data that you present</a:t>
            </a:r>
          </a:p>
        </p:txBody>
      </p:sp>
    </p:spTree>
    <p:extLst>
      <p:ext uri="{BB962C8B-B14F-4D97-AF65-F5344CB8AC3E}">
        <p14:creationId xmlns:p14="http://schemas.microsoft.com/office/powerpoint/2010/main" val="2019262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Safety Concern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problem your QI is trying to solve, and why is it important?</a:t>
            </a:r>
          </a:p>
        </p:txBody>
      </p:sp>
    </p:spTree>
    <p:extLst>
      <p:ext uri="{BB962C8B-B14F-4D97-AF65-F5344CB8AC3E}">
        <p14:creationId xmlns:p14="http://schemas.microsoft.com/office/powerpoint/2010/main" val="139259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aim statement - make sure it is SMART</a:t>
            </a:r>
          </a:p>
        </p:txBody>
      </p:sp>
    </p:spTree>
    <p:extLst>
      <p:ext uri="{BB962C8B-B14F-4D97-AF65-F5344CB8AC3E}">
        <p14:creationId xmlns:p14="http://schemas.microsoft.com/office/powerpoint/2010/main" val="5552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QI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key team members or areas represented. If you have lots you can group them – you don’t need to do a full roll call</a:t>
            </a:r>
          </a:p>
        </p:txBody>
      </p:sp>
    </p:spTree>
    <p:extLst>
      <p:ext uri="{BB962C8B-B14F-4D97-AF65-F5344CB8AC3E}">
        <p14:creationId xmlns:p14="http://schemas.microsoft.com/office/powerpoint/2010/main" val="25995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Diagram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Briefly talk about your drivers and selected change ideas</a:t>
            </a:r>
          </a:p>
        </p:txBody>
      </p:sp>
    </p:spTree>
    <p:extLst>
      <p:ext uri="{BB962C8B-B14F-4D97-AF65-F5344CB8AC3E}">
        <p14:creationId xmlns:p14="http://schemas.microsoft.com/office/powerpoint/2010/main" val="244686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</a:t>
            </a:r>
          </a:p>
        </p:txBody>
      </p:sp>
    </p:spTree>
    <p:extLst>
      <p:ext uri="{BB962C8B-B14F-4D97-AF65-F5344CB8AC3E}">
        <p14:creationId xmlns:p14="http://schemas.microsoft.com/office/powerpoint/2010/main" val="353280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6D3F9-E958-54F1-7366-4404A34F3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58" y="2993473"/>
            <a:ext cx="3905010" cy="3294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PDSA cycles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1A – add description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1B – add description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2A – add description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2B – add description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3A – add description</a:t>
            </a:r>
          </a:p>
        </p:txBody>
      </p:sp>
    </p:spTree>
    <p:extLst>
      <p:ext uri="{BB962C8B-B14F-4D97-AF65-F5344CB8AC3E}">
        <p14:creationId xmlns:p14="http://schemas.microsoft.com/office/powerpoint/2010/main" val="30618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&amp; Key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your data to demonstrate what you have learnt and whether your changes have resulted in improvement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 run/control charts and marking where test cycles have taken place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Summarise your findings – what conclusion have you been able to draw?</a:t>
            </a:r>
          </a:p>
        </p:txBody>
      </p:sp>
    </p:spTree>
    <p:extLst>
      <p:ext uri="{BB962C8B-B14F-4D97-AF65-F5344CB8AC3E}">
        <p14:creationId xmlns:p14="http://schemas.microsoft.com/office/powerpoint/2010/main" val="161148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289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GLOUCESTERSHIRE HOSPITALS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GSQIA</dc:creator>
  <cp:lastModifiedBy>Cheung Yingyan</cp:lastModifiedBy>
  <cp:revision>6</cp:revision>
  <dcterms:created xsi:type="dcterms:W3CDTF">2025-03-18T12:15:15Z</dcterms:created>
  <dcterms:modified xsi:type="dcterms:W3CDTF">2025-04-01T10:58:33Z</dcterms:modified>
</cp:coreProperties>
</file>