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2803763" cy="30275213"/>
  <p:notesSz cx="66659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Row>
  </a:tblStyle>
  <a:tblStyle styleId="{BDBED569-4797-4DF1-A0F4-6AAB3CD982D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BACC6"/>
          </a:solidFill>
        </a:fill>
      </a:tcStyle>
    </a:band1H>
    <a:band1V>
      <a:tcStyle>
        <a:tcBdr/>
        <a:fill>
          <a:solidFill>
            <a:srgbClr val="4BACC6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D7AC3CCA-C797-4891-BE02-D94E43425B7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E7E7"/>
          </a:solidFill>
        </a:fill>
      </a:tcStyle>
    </a:firstRow>
  </a:tblStyle>
  <a:tblStyle styleId="{22838BEF-8BB2-4498-84A7-C5851F593DF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1F5"/>
          </a:solidFill>
        </a:fill>
      </a:tcStyle>
    </a:wholeTbl>
    <a:band1H>
      <a:tcStyle>
        <a:tcBdr/>
        <a:fill>
          <a:solidFill>
            <a:srgbClr val="D0E3EA"/>
          </a:solidFill>
        </a:fill>
      </a:tcStyle>
    </a:band1H>
    <a:band1V>
      <a:tcStyle>
        <a:tcBdr/>
        <a:fill>
          <a:solidFill>
            <a:srgbClr val="D0E3EA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F1F5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F1F5"/>
          </a:solidFill>
        </a:fill>
      </a:tcStyle>
    </a:firstRow>
  </a:tblStyle>
  <a:tblStyle styleId="{16D9F66E-5EB9-4882-86FB-DCBF35E3C3E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DEFE9"/>
          </a:solidFill>
        </a:fill>
      </a:tcStyle>
    </a:wholeTbl>
    <a:band1H>
      <a:tcStyle>
        <a:tcBdr/>
        <a:fill>
          <a:solidFill>
            <a:srgbClr val="FCDDCF"/>
          </a:solidFill>
        </a:fill>
      </a:tcStyle>
    </a:band1H>
    <a:band1V>
      <a:tcStyle>
        <a:tcBdr/>
        <a:fill>
          <a:solidFill>
            <a:srgbClr val="FCDDC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DEFE9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DEFE9"/>
          </a:solidFill>
        </a:fill>
      </a:tcStyle>
    </a:firstRow>
  </a:tblStyle>
  <a:tblStyle styleId="{AF606853-7671-496A-8E4F-DF71F8EC918B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79646"/>
          </a:solidFill>
        </a:fill>
      </a:tcStyle>
    </a:wholeTbl>
    <a:band1H>
      <a:tcStyle>
        <a:tcBdr/>
        <a:fill>
          <a:solidFill>
            <a:srgbClr val="C57736"/>
          </a:solidFill>
        </a:fill>
      </a:tcStyle>
    </a:band1H>
    <a:band1V>
      <a:tcStyle>
        <a:tcBdr/>
        <a:fill>
          <a:solidFill>
            <a:srgbClr val="C57736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C57736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C57736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4622B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0505E3EF-67EA-436B-97B2-0124C06EBD2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FF3EA"/>
          </a:solidFill>
        </a:fill>
      </a:tcStyle>
    </a:wholeTbl>
    <a:band1H>
      <a:tcStyle>
        <a:tcBdr/>
        <a:fill>
          <a:solidFill>
            <a:srgbClr val="DEE7D1"/>
          </a:solidFill>
        </a:fill>
      </a:tcStyle>
    </a:band1H>
    <a:band1V>
      <a:tcStyle>
        <a:tcBdr/>
        <a:fill>
          <a:solidFill>
            <a:srgbClr val="DEE7D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FF3EA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FF3EA"/>
          </a:solidFill>
        </a:fill>
      </a:tcStyle>
    </a:firstRow>
  </a:tblStyle>
  <a:tblStyle styleId="{85BE263C-DBD7-4A20-BB59-AAB30ACAA65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0504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0504D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C0504D"/>
          </a:solidFill>
        </a:fill>
      </a:tcStyle>
    </a:firstRow>
  </a:tblStyle>
  <a:tblStyle styleId="{EB344D84-9AFB-497E-A393-DC336BA19D2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BBB59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BBB59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9BBB59"/>
          </a:solidFill>
        </a:fill>
      </a:tcStyle>
    </a:firstRow>
  </a:tblStyle>
  <a:tblStyle styleId="{2A488322-F2BA-4B5B-9748-0D474271808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79646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79646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79646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F81B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F81B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69CF1AB2-1976-4502-BF36-3FF5EA21886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1V>
      <a:tcStyle>
        <a:tcBdr/>
        <a:fill>
          <a:solidFill>
            <a:srgbClr val="D0D8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EDF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DF4"/>
          </a:solidFill>
        </a:fill>
      </a:tcStyle>
    </a:firstRow>
  </a:tblStyle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Row>
  </a:tblStyle>
  <a:tblStyle styleId="{7E9639D4-E3E2-4D34-9284-5A2195B3D0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  <a:tblStyle styleId="{74C1A8A3-306A-4EB7-A6B1-4F7E0EB9C5D6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BACC6"/>
          </a:solidFill>
        </a:fill>
      </a:tcStyle>
    </a:firstRow>
  </a:tblStyle>
  <a:tblStyle styleId="{8A107856-5554-42FB-B03E-39F5DBC370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4E9E9"/>
          </a:solidFill>
        </a:fill>
      </a:tcStyle>
    </a:wholeTbl>
    <a:band1H>
      <a:tcStyle>
        <a:tcBdr/>
        <a:fill>
          <a:solidFill>
            <a:srgbClr val="E8D0D0"/>
          </a:solidFill>
        </a:fill>
      </a:tcStyle>
    </a:band1H>
    <a:band1V>
      <a:tcStyle>
        <a:tcBdr/>
        <a:fill>
          <a:solidFill>
            <a:srgbClr val="E8D0D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4E9E9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4E9E9"/>
          </a:solidFill>
        </a:fill>
      </a:tcStyle>
    </a:firstRow>
  </a:tblStyle>
  <a:tblStyle styleId="{EB9631B5-78F2-41C9-869B-9F39066F810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064A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8064A2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8064A2"/>
          </a:solidFill>
        </a:fill>
      </a:tcStyle>
    </a:firstRow>
  </a:tblStyle>
  <a:tblStyle styleId="{C4B1156A-380E-4F78-BDF5-A606A8083BF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EAF0"/>
          </a:solidFill>
        </a:fill>
      </a:tcStyle>
    </a:wholeTbl>
    <a:band1H>
      <a:tcStyle>
        <a:tcBdr/>
        <a:fill>
          <a:solidFill>
            <a:srgbClr val="D8D3E0"/>
          </a:solidFill>
        </a:fill>
      </a:tcStyle>
    </a:band1H>
    <a:band1V>
      <a:tcStyle>
        <a:tcBdr/>
        <a:fill>
          <a:solidFill>
            <a:srgbClr val="D8D3E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8064A2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EAF0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DEAF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>
        <p:scale>
          <a:sx n="26" d="100"/>
          <a:sy n="26" d="100"/>
        </p:scale>
        <p:origin x="147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9AC056-36DE-55A1-CCEC-310CFB218BC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742D6-17C0-3469-3B50-7E97460F6D2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775072" y="0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71BFDE-F815-984B-9563-343138065C8D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PGothic" pitchFamily="34"/>
              </a:rPr>
              <a:pPr marL="0" marR="0" lvl="0" indent="0" algn="r" defTabSz="4174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08/07/2025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PGothic" pitchFamily="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001F3-8F23-5960-3820-D47F23E9C87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377364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38D89-07A8-6505-0FE1-0C9D76152C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775072" y="9377364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121598-BCB1-8D43-9B58-9EFC84B0526E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MS P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7305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A2A57-E7F7-2C13-52A5-E83124E2F5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3205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D677F-387A-5174-1EF8-DC3A8867C04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775072" y="0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</a:defRPr>
            </a:lvl1pPr>
          </a:lstStyle>
          <a:p>
            <a:pPr lvl="0"/>
            <a:fld id="{5927DEFD-E813-B94E-A768-944AD71FEB60}" type="datetime1">
              <a:rPr lang="en-GB"/>
              <a:pPr lvl="0"/>
              <a:t>08/07/2025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09C628-F587-3245-54C6-200E388CA5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5966" y="739777"/>
            <a:ext cx="5233989" cy="370364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B5233D-7C5B-F8DF-AB79-B16EBD7123A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66753" y="4689472"/>
            <a:ext cx="5332415" cy="4443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A9AB7-62CE-8AA9-1FBE-3353BB8840B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377364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3205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86DAB-DA70-2813-49B0-D1F0A0FF5C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775072" y="9377364"/>
            <a:ext cx="2889247" cy="4937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S PGothic" pitchFamily="34"/>
              </a:defRPr>
            </a:lvl1pPr>
          </a:lstStyle>
          <a:p>
            <a:pPr lvl="0"/>
            <a:fld id="{A6568CA4-9605-7141-BB4C-5C6B8B61B8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174885" rtl="0" fontAlgn="auto" hangingPunct="0">
      <a:lnSpc>
        <a:spcPct val="100000"/>
      </a:lnSpc>
      <a:spcBef>
        <a:spcPts val="2000"/>
      </a:spcBef>
      <a:spcAft>
        <a:spcPts val="0"/>
      </a:spcAft>
      <a:buNone/>
      <a:tabLst/>
      <a:defRPr lang="en-US" sz="5509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</a:defRPr>
    </a:lvl1pPr>
    <a:lvl2pPr marL="2086669" marR="0" lvl="1" indent="0" algn="l" defTabSz="4174885" rtl="0" fontAlgn="auto" hangingPunct="0">
      <a:lnSpc>
        <a:spcPct val="100000"/>
      </a:lnSpc>
      <a:spcBef>
        <a:spcPts val="2000"/>
      </a:spcBef>
      <a:spcAft>
        <a:spcPts val="0"/>
      </a:spcAft>
      <a:buNone/>
      <a:tabLst/>
      <a:defRPr lang="en-US" sz="5509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</a:defRPr>
    </a:lvl2pPr>
    <a:lvl3pPr marL="4174885" marR="0" lvl="2" indent="0" algn="l" defTabSz="4174885" rtl="0" fontAlgn="auto" hangingPunct="0">
      <a:lnSpc>
        <a:spcPct val="100000"/>
      </a:lnSpc>
      <a:spcBef>
        <a:spcPts val="2000"/>
      </a:spcBef>
      <a:spcAft>
        <a:spcPts val="0"/>
      </a:spcAft>
      <a:buNone/>
      <a:tabLst/>
      <a:defRPr lang="en-US" sz="5509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</a:defRPr>
    </a:lvl3pPr>
    <a:lvl4pPr marL="6263091" marR="0" lvl="3" indent="0" algn="l" defTabSz="4174885" rtl="0" fontAlgn="auto" hangingPunct="0">
      <a:lnSpc>
        <a:spcPct val="100000"/>
      </a:lnSpc>
      <a:spcBef>
        <a:spcPts val="2000"/>
      </a:spcBef>
      <a:spcAft>
        <a:spcPts val="0"/>
      </a:spcAft>
      <a:buNone/>
      <a:tabLst/>
      <a:defRPr lang="en-US" sz="5509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</a:defRPr>
    </a:lvl4pPr>
    <a:lvl5pPr marL="8351297" marR="0" lvl="4" indent="0" algn="l" defTabSz="4174885" rtl="0" fontAlgn="auto" hangingPunct="0">
      <a:lnSpc>
        <a:spcPct val="100000"/>
      </a:lnSpc>
      <a:spcBef>
        <a:spcPts val="2000"/>
      </a:spcBef>
      <a:spcAft>
        <a:spcPts val="0"/>
      </a:spcAft>
      <a:buNone/>
      <a:tabLst/>
      <a:defRPr lang="en-US" sz="5509" b="0" i="0" u="none" strike="noStrike" kern="1200" cap="none" spc="0" baseline="0">
        <a:solidFill>
          <a:srgbClr val="000000"/>
        </a:solidFill>
        <a:uFillTx/>
        <a:latin typeface="Calibri"/>
        <a:ea typeface="MS PGothic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5E6A-88F6-40AC-A561-4D2A1A97B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5963" y="739775"/>
            <a:ext cx="5233987" cy="370363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DB225-EA6D-CA07-F9D9-779CF1CB87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0C9BD-8CBA-8E54-D284-54CC46E1C4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175A279-D068-1C44-AA65-3338297BDAFD}" type="slidenum"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24C708F-D514-4858-3290-2486CBF5650D}"/>
              </a:ext>
            </a:extLst>
          </p:cNvPr>
          <p:cNvSpPr/>
          <p:nvPr/>
        </p:nvSpPr>
        <p:spPr>
          <a:xfrm>
            <a:off x="0" y="0"/>
            <a:ext cx="42803758" cy="6924732"/>
          </a:xfrm>
          <a:prstGeom prst="rect">
            <a:avLst/>
          </a:prstGeom>
          <a:solidFill>
            <a:srgbClr val="005EB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17488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215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DFE4C53-AA29-9D42-5533-7BAF96BA6ECE}"/>
              </a:ext>
            </a:extLst>
          </p:cNvPr>
          <p:cNvSpPr txBox="1"/>
          <p:nvPr/>
        </p:nvSpPr>
        <p:spPr>
          <a:xfrm>
            <a:off x="0" y="6924732"/>
            <a:ext cx="42803758" cy="287770"/>
          </a:xfrm>
          <a:prstGeom prst="rect">
            <a:avLst/>
          </a:prstGeom>
          <a:solidFill>
            <a:srgbClr val="F79646"/>
          </a:solidFill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40366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7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Graphic 14">
            <a:extLst>
              <a:ext uri="{FF2B5EF4-FFF2-40B4-BE49-F238E27FC236}">
                <a16:creationId xmlns:a16="http://schemas.microsoft.com/office/drawing/2014/main" id="{7EB3FA90-A59B-B70E-0220-81AE0A75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2974" y="171797"/>
            <a:ext cx="13046183" cy="55149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4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1F1F503E-7B9A-8F8B-EAA1-14D0D0C9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-561048" y="-1334594"/>
            <a:ext cx="11401452" cy="1062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c 26">
            <a:extLst>
              <a:ext uri="{FF2B5EF4-FFF2-40B4-BE49-F238E27FC236}">
                <a16:creationId xmlns:a16="http://schemas.microsoft.com/office/drawing/2014/main" id="{ACF3816E-01A1-7526-D7CC-59826F73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921093" y="1815833"/>
            <a:ext cx="8020046" cy="56673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573894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66C6B-841C-FABB-1CB0-64E0883307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031" y="1212521"/>
            <a:ext cx="38521706" cy="504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432054" tIns="216027" rIns="432054" bIns="216027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39AAC-EE56-FE04-D90C-CE33C2B143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031" y="7063767"/>
            <a:ext cx="38521706" cy="19981020"/>
          </a:xfrm>
          <a:prstGeom prst="rect">
            <a:avLst/>
          </a:prstGeom>
          <a:noFill/>
          <a:ln>
            <a:noFill/>
          </a:ln>
        </p:spPr>
        <p:txBody>
          <a:bodyPr vert="horz" wrap="square" lIns="432054" tIns="216027" rIns="432054" bIns="216027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D00E-B24C-6AFD-A5AF-944FE9A89BC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141031" y="28060412"/>
            <a:ext cx="9985869" cy="161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432054" tIns="216027" rIns="432054" bIns="216027" anchor="ctr" anchorCtr="0" compatLnSpc="1">
            <a:noAutofit/>
          </a:bodyPr>
          <a:lstStyle>
            <a:lvl1pPr marL="0" marR="0" lvl="0" indent="0" algn="l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5326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ea typeface="MS PGothic" pitchFamily="34"/>
                <a:cs typeface="Arial" pitchFamily="34"/>
              </a:defRPr>
            </a:lvl1pPr>
          </a:lstStyle>
          <a:p>
            <a:pPr lvl="0"/>
            <a:fld id="{7D15D904-33A0-7F4A-B7CD-9ED7D59D7E32}" type="datetime1">
              <a:rPr lang="en-GB"/>
              <a:pPr lvl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561C-7C11-8644-649A-B14F5EAB146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4624410" y="28060412"/>
            <a:ext cx="13554946" cy="161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432054" tIns="216027" rIns="432054" bIns="216027" anchor="ctr" anchorCtr="1" compatLnSpc="1">
            <a:noAutofit/>
          </a:bodyPr>
          <a:lstStyle>
            <a:lvl1pPr marL="0" marR="0" lvl="0" indent="0" algn="ctr" defTabSz="403666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5326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B5C5-34CC-0383-CD5E-115BA09B54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0676867" y="28060412"/>
            <a:ext cx="9985869" cy="161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432054" tIns="216027" rIns="432054" bIns="216027" anchor="ctr" anchorCtr="0" compatLnSpc="1">
            <a:noAutofit/>
          </a:bodyPr>
          <a:lstStyle>
            <a:lvl1pPr marL="0" marR="0" lvl="0" indent="0" algn="r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5326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ea typeface="MS PGothic" pitchFamily="34"/>
                <a:cs typeface="Arial" pitchFamily="34"/>
              </a:defRPr>
            </a:lvl1pPr>
          </a:lstStyle>
          <a:p>
            <a:pPr lvl="0"/>
            <a:fld id="{C2DAC98E-C9ED-BE4D-A3D0-9A2E3478C00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ctr" defTabSz="4035777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9432" b="0" i="0" u="none" strike="noStrike" kern="1200" cap="none" spc="0" baseline="0">
          <a:solidFill>
            <a:srgbClr val="000000"/>
          </a:solidFill>
          <a:uFillTx/>
          <a:latin typeface="Arial" pitchFamily="34"/>
          <a:ea typeface="MS PGothic" pitchFamily="34"/>
          <a:cs typeface="Arial" pitchFamily="34"/>
        </a:defRPr>
      </a:lvl1pPr>
    </p:titleStyle>
    <p:bodyStyle>
      <a:lvl1pPr marL="1512856" marR="0" lvl="0" indent="-1512856" algn="l" defTabSz="4035777" rtl="0" fontAlgn="auto" hangingPunct="0">
        <a:lnSpc>
          <a:spcPct val="100000"/>
        </a:lnSpc>
        <a:spcBef>
          <a:spcPts val="3400"/>
        </a:spcBef>
        <a:spcAft>
          <a:spcPts val="0"/>
        </a:spcAft>
        <a:buSzPct val="100000"/>
        <a:buFont typeface="Arial"/>
        <a:buChar char="•"/>
        <a:tabLst/>
        <a:defRPr lang="en-US" sz="14108" b="0" i="0" u="none" strike="noStrike" kern="1200" cap="none" spc="0" baseline="0">
          <a:solidFill>
            <a:srgbClr val="000000"/>
          </a:solidFill>
          <a:uFillTx/>
          <a:latin typeface="Arial" pitchFamily="34"/>
          <a:ea typeface="MS PGothic" pitchFamily="34"/>
          <a:cs typeface="Arial" pitchFamily="34"/>
        </a:defRPr>
      </a:lvl1pPr>
      <a:lvl2pPr marL="3279349" marR="0" lvl="1" indent="-1260719" algn="l" defTabSz="4035777" rtl="0" fontAlgn="auto" hangingPunct="0">
        <a:lnSpc>
          <a:spcPct val="100000"/>
        </a:lnSpc>
        <a:spcBef>
          <a:spcPts val="3000"/>
        </a:spcBef>
        <a:spcAft>
          <a:spcPts val="0"/>
        </a:spcAft>
        <a:buSzPct val="100000"/>
        <a:buFont typeface="Arial"/>
        <a:buChar char="–"/>
        <a:tabLst/>
        <a:defRPr lang="en-US" sz="12333" b="0" i="0" u="none" strike="noStrike" kern="1200" cap="none" spc="0" baseline="0">
          <a:solidFill>
            <a:srgbClr val="000000"/>
          </a:solidFill>
          <a:uFillTx/>
          <a:latin typeface="Arial" pitchFamily="34"/>
          <a:ea typeface="MS PGothic" pitchFamily="34"/>
          <a:cs typeface="Arial" pitchFamily="34"/>
        </a:defRPr>
      </a:lvl2pPr>
      <a:lvl3pPr marL="5045832" marR="0" lvl="2" indent="-1008574" algn="l" defTabSz="4035777" rtl="0" fontAlgn="auto" hangingPunct="0">
        <a:lnSpc>
          <a:spcPct val="100000"/>
        </a:lnSpc>
        <a:spcBef>
          <a:spcPts val="2500"/>
        </a:spcBef>
        <a:spcAft>
          <a:spcPts val="0"/>
        </a:spcAft>
        <a:buSzPct val="100000"/>
        <a:buFont typeface="Arial"/>
        <a:buChar char="•"/>
        <a:tabLst/>
        <a:defRPr lang="en-US" sz="10557" b="0" i="0" u="none" strike="noStrike" kern="1200" cap="none" spc="0" baseline="0">
          <a:solidFill>
            <a:srgbClr val="000000"/>
          </a:solidFill>
          <a:uFillTx/>
          <a:latin typeface="Arial" pitchFamily="34"/>
          <a:ea typeface="MS PGothic" pitchFamily="34"/>
          <a:cs typeface="Arial" pitchFamily="34"/>
        </a:defRPr>
      </a:lvl3pPr>
      <a:lvl4pPr marL="7062981" marR="0" lvl="3" indent="-1008574" algn="l" defTabSz="4035777" rtl="0" fontAlgn="auto" hangingPunct="0">
        <a:lnSpc>
          <a:spcPct val="100000"/>
        </a:lnSpc>
        <a:spcBef>
          <a:spcPts val="2100"/>
        </a:spcBef>
        <a:spcAft>
          <a:spcPts val="0"/>
        </a:spcAft>
        <a:buSzPct val="100000"/>
        <a:buFont typeface="Arial"/>
        <a:buChar char="–"/>
        <a:tabLst/>
        <a:defRPr lang="en-US" sz="8876" b="0" i="0" u="none" strike="noStrike" kern="1200" cap="none" spc="0" baseline="0">
          <a:solidFill>
            <a:srgbClr val="000000"/>
          </a:solidFill>
          <a:uFillTx/>
          <a:latin typeface="Arial" pitchFamily="34"/>
          <a:ea typeface="MS PGothic" pitchFamily="34"/>
          <a:cs typeface="Arial" pitchFamily="34"/>
        </a:defRPr>
      </a:lvl4pPr>
      <a:lvl5pPr marL="9081610" marR="0" lvl="4" indent="-1008574" algn="l" defTabSz="4035777" rtl="0" fontAlgn="auto" hangingPunct="0">
        <a:lnSpc>
          <a:spcPct val="100000"/>
        </a:lnSpc>
        <a:spcBef>
          <a:spcPts val="2100"/>
        </a:spcBef>
        <a:spcAft>
          <a:spcPts val="0"/>
        </a:spcAft>
        <a:buSzPct val="100000"/>
        <a:buFont typeface="Arial"/>
        <a:buChar char="»"/>
        <a:tabLst/>
        <a:defRPr lang="en-US" sz="8876" b="0" i="0" u="none" strike="noStrike" kern="1200" cap="none" spc="0" baseline="0">
          <a:solidFill>
            <a:srgbClr val="000000"/>
          </a:solidFill>
          <a:uFillTx/>
          <a:latin typeface="Arial" pitchFamily="34"/>
          <a:ea typeface="MS PGothic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9F2F11-0B7C-C6A5-CAF0-E17373959F99}"/>
              </a:ext>
            </a:extLst>
          </p:cNvPr>
          <p:cNvSpPr txBox="1"/>
          <p:nvPr/>
        </p:nvSpPr>
        <p:spPr>
          <a:xfrm>
            <a:off x="45685636" y="22814682"/>
            <a:ext cx="4645398" cy="494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174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16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MS PGothic" pitchFamily="34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08A611E-68B2-84A3-1764-4A9733601EF4}"/>
              </a:ext>
            </a:extLst>
          </p:cNvPr>
          <p:cNvSpPr txBox="1"/>
          <p:nvPr/>
        </p:nvSpPr>
        <p:spPr>
          <a:xfrm>
            <a:off x="37874073" y="28752585"/>
            <a:ext cx="3796232" cy="9471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85432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599" b="1" i="0" u="none" strike="noStrike" kern="1200" cap="none" spc="0" baseline="0">
                <a:solidFill>
                  <a:srgbClr val="005EB8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#TheGSQIAWay</a:t>
            </a:r>
            <a:endParaRPr lang="en-US" sz="1601" b="0" i="0" u="none" strike="noStrike" kern="1200" cap="none" spc="0" baseline="0">
              <a:solidFill>
                <a:srgbClr val="005EB8"/>
              </a:solidFill>
              <a:uFillTx/>
              <a:latin typeface="Arial" pitchFamily="34"/>
              <a:ea typeface="MS PGothic" pitchFamily="34"/>
              <a:cs typeface="Arial" pitchFamily="34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2A44C12-53B2-CD96-2DE7-02F02FBB2670}"/>
              </a:ext>
            </a:extLst>
          </p:cNvPr>
          <p:cNvSpPr txBox="1"/>
          <p:nvPr/>
        </p:nvSpPr>
        <p:spPr>
          <a:xfrm>
            <a:off x="5919816" y="3197254"/>
            <a:ext cx="22851633" cy="2616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854323" rtl="0" fontAlgn="auto" hangingPunct="1">
              <a:lnSpc>
                <a:spcPct val="100000"/>
              </a:lnSpc>
              <a:spcBef>
                <a:spcPts val="0"/>
              </a:spcBef>
              <a:spcAft>
                <a:spcPts val="28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ea typeface="MS PGothic" pitchFamily="34"/>
                <a:cs typeface="Arial" pitchFamily="34"/>
              </a:rPr>
              <a:t>Gloucestershire Safety and Quality Improvement Academy 2025</a:t>
            </a:r>
          </a:p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time taken for clinician contact for priority </a:t>
            </a:r>
            <a:r>
              <a:rPr lang="en-GB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walk </a:t>
            </a:r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presentations to the emergency department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GB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Collins,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Helena-Rose Fletcher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76798B-21F2-77EA-246D-DC279981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798" y="13972402"/>
            <a:ext cx="10651149" cy="6398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D172DD-7492-6AD7-1E77-9053502D7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881" y="13972402"/>
            <a:ext cx="11130975" cy="63982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EB4C8-70AA-2C60-36F9-C00D27122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534" y="21095458"/>
            <a:ext cx="10620330" cy="66201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995CF3-53BA-38E9-1404-E38001AC3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0332" y="21095456"/>
            <a:ext cx="10780615" cy="66201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90D12B-7850-B693-AB23-64160D95D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534" y="7902575"/>
            <a:ext cx="10620330" cy="53450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55E0E3-7C67-B881-DCCB-60B47867A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9799" y="7902575"/>
            <a:ext cx="10651148" cy="5345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2C11431-D745-2BCC-9D2D-1875CE82C1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6457" y="7902575"/>
            <a:ext cx="11130975" cy="53450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27D6FF-DE26-4ED9-7A88-B5888865D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5534" y="13972402"/>
            <a:ext cx="10620330" cy="63982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A936A4-100C-69BC-CDB5-B3B0AC5D71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75415" y="21095456"/>
            <a:ext cx="11130975" cy="6604737"/>
          </a:xfrm>
          <a:prstGeom prst="rect">
            <a:avLst/>
          </a:prstGeom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923F858B-EBFA-FECE-0C20-B74162E95BA7}"/>
              </a:ext>
            </a:extLst>
          </p:cNvPr>
          <p:cNvSpPr/>
          <p:nvPr/>
        </p:nvSpPr>
        <p:spPr>
          <a:xfrm>
            <a:off x="12862244" y="10016291"/>
            <a:ext cx="18796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920009AA-D258-8969-E427-928D98C7BAE4}"/>
              </a:ext>
            </a:extLst>
          </p:cNvPr>
          <p:cNvSpPr/>
          <p:nvPr/>
        </p:nvSpPr>
        <p:spPr>
          <a:xfrm>
            <a:off x="26891849" y="10016291"/>
            <a:ext cx="18796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952E6788-5021-8A17-52A4-8217E0721E95}"/>
              </a:ext>
            </a:extLst>
          </p:cNvPr>
          <p:cNvSpPr/>
          <p:nvPr/>
        </p:nvSpPr>
        <p:spPr>
          <a:xfrm>
            <a:off x="12930926" y="16612732"/>
            <a:ext cx="18796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6272602-E432-7A51-3799-63159D5816D8}"/>
              </a:ext>
            </a:extLst>
          </p:cNvPr>
          <p:cNvSpPr/>
          <p:nvPr/>
        </p:nvSpPr>
        <p:spPr>
          <a:xfrm>
            <a:off x="27013114" y="16614996"/>
            <a:ext cx="18796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C89DDF10-D212-0C86-C128-02426B69CDF5}"/>
              </a:ext>
            </a:extLst>
          </p:cNvPr>
          <p:cNvSpPr/>
          <p:nvPr/>
        </p:nvSpPr>
        <p:spPr>
          <a:xfrm>
            <a:off x="12862244" y="23846723"/>
            <a:ext cx="18796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A41976A5-4125-77F4-EE56-74F56C599433}"/>
              </a:ext>
            </a:extLst>
          </p:cNvPr>
          <p:cNvSpPr/>
          <p:nvPr/>
        </p:nvSpPr>
        <p:spPr>
          <a:xfrm>
            <a:off x="26948381" y="23839024"/>
            <a:ext cx="18796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32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GSQIA</dc:creator>
  <cp:lastModifiedBy>COLLINS, Thomas (GLOUCESTERSHIRE HOSPITALS NHS FOUNDATION TRUST)</cp:lastModifiedBy>
  <cp:revision>211</cp:revision>
  <cp:lastPrinted>2012-10-12T16:18:20Z</cp:lastPrinted>
  <dcterms:created xsi:type="dcterms:W3CDTF">2011-03-01T17:55:15Z</dcterms:created>
  <dcterms:modified xsi:type="dcterms:W3CDTF">2025-07-08T21:15:15Z</dcterms:modified>
</cp:coreProperties>
</file>