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2803763" cy="30275213"/>
  <p:notesSz cx="6665913" cy="9872663"/>
  <p:defaultTextStyle>
    <a:defPPr>
      <a:defRPr lang="en-US"/>
    </a:defPPr>
    <a:lvl1pPr algn="l" defTabSz="4174882" rtl="0" eaLnBrk="0" fontAlgn="base" hangingPunct="0">
      <a:spcBef>
        <a:spcPct val="0"/>
      </a:spcBef>
      <a:spcAft>
        <a:spcPct val="0"/>
      </a:spcAft>
      <a:defRPr sz="8215" kern="1200">
        <a:solidFill>
          <a:schemeClr val="tx1"/>
        </a:solidFill>
        <a:latin typeface="Arial" charset="0"/>
        <a:ea typeface="MS PGothic" pitchFamily="34" charset="-128"/>
        <a:cs typeface="+mn-cs"/>
      </a:defRPr>
    </a:lvl1pPr>
    <a:lvl2pPr marL="2086674" indent="-1644790" algn="l" defTabSz="4174882" rtl="0" eaLnBrk="0" fontAlgn="base" hangingPunct="0">
      <a:spcBef>
        <a:spcPct val="0"/>
      </a:spcBef>
      <a:spcAft>
        <a:spcPct val="0"/>
      </a:spcAft>
      <a:defRPr sz="8215" kern="1200">
        <a:solidFill>
          <a:schemeClr val="tx1"/>
        </a:solidFill>
        <a:latin typeface="Arial" charset="0"/>
        <a:ea typeface="MS PGothic" pitchFamily="34" charset="-128"/>
        <a:cs typeface="+mn-cs"/>
      </a:defRPr>
    </a:lvl2pPr>
    <a:lvl3pPr marL="4174882" indent="-3291114" algn="l" defTabSz="4174882" rtl="0" eaLnBrk="0" fontAlgn="base" hangingPunct="0">
      <a:spcBef>
        <a:spcPct val="0"/>
      </a:spcBef>
      <a:spcAft>
        <a:spcPct val="0"/>
      </a:spcAft>
      <a:defRPr sz="8215" kern="1200">
        <a:solidFill>
          <a:schemeClr val="tx1"/>
        </a:solidFill>
        <a:latin typeface="Arial" charset="0"/>
        <a:ea typeface="MS PGothic" pitchFamily="34" charset="-128"/>
        <a:cs typeface="+mn-cs"/>
      </a:defRPr>
    </a:lvl3pPr>
    <a:lvl4pPr marL="6263089" indent="-4937438" algn="l" defTabSz="4174882" rtl="0" eaLnBrk="0" fontAlgn="base" hangingPunct="0">
      <a:spcBef>
        <a:spcPct val="0"/>
      </a:spcBef>
      <a:spcAft>
        <a:spcPct val="0"/>
      </a:spcAft>
      <a:defRPr sz="8215" kern="1200">
        <a:solidFill>
          <a:schemeClr val="tx1"/>
        </a:solidFill>
        <a:latin typeface="Arial" charset="0"/>
        <a:ea typeface="MS PGothic" pitchFamily="34" charset="-128"/>
        <a:cs typeface="+mn-cs"/>
      </a:defRPr>
    </a:lvl4pPr>
    <a:lvl5pPr marL="8351297" indent="-6583762" algn="l" defTabSz="4174882" rtl="0" eaLnBrk="0" fontAlgn="base" hangingPunct="0">
      <a:spcBef>
        <a:spcPct val="0"/>
      </a:spcBef>
      <a:spcAft>
        <a:spcPct val="0"/>
      </a:spcAft>
      <a:defRPr sz="8215" kern="1200">
        <a:solidFill>
          <a:schemeClr val="tx1"/>
        </a:solidFill>
        <a:latin typeface="Arial" charset="0"/>
        <a:ea typeface="MS PGothic" pitchFamily="34" charset="-128"/>
        <a:cs typeface="+mn-cs"/>
      </a:defRPr>
    </a:lvl5pPr>
    <a:lvl6pPr marL="2209419" algn="l" defTabSz="883768" rtl="0" eaLnBrk="1" latinLnBrk="0" hangingPunct="1">
      <a:defRPr sz="8215" kern="1200">
        <a:solidFill>
          <a:schemeClr val="tx1"/>
        </a:solidFill>
        <a:latin typeface="Arial" charset="0"/>
        <a:ea typeface="MS PGothic" pitchFamily="34" charset="-128"/>
        <a:cs typeface="+mn-cs"/>
      </a:defRPr>
    </a:lvl6pPr>
    <a:lvl7pPr marL="2651303" algn="l" defTabSz="883768" rtl="0" eaLnBrk="1" latinLnBrk="0" hangingPunct="1">
      <a:defRPr sz="8215" kern="1200">
        <a:solidFill>
          <a:schemeClr val="tx1"/>
        </a:solidFill>
        <a:latin typeface="Arial" charset="0"/>
        <a:ea typeface="MS PGothic" pitchFamily="34" charset="-128"/>
        <a:cs typeface="+mn-cs"/>
      </a:defRPr>
    </a:lvl7pPr>
    <a:lvl8pPr marL="3093187" algn="l" defTabSz="883768" rtl="0" eaLnBrk="1" latinLnBrk="0" hangingPunct="1">
      <a:defRPr sz="8215" kern="1200">
        <a:solidFill>
          <a:schemeClr val="tx1"/>
        </a:solidFill>
        <a:latin typeface="Arial" charset="0"/>
        <a:ea typeface="MS PGothic" pitchFamily="34" charset="-128"/>
        <a:cs typeface="+mn-cs"/>
      </a:defRPr>
    </a:lvl8pPr>
    <a:lvl9pPr marL="3535070" algn="l" defTabSz="883768" rtl="0" eaLnBrk="1" latinLnBrk="0" hangingPunct="1">
      <a:defRPr sz="8215"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9536" userDrawn="1">
          <p15:clr>
            <a:srgbClr val="A4A3A4"/>
          </p15:clr>
        </p15:guide>
        <p15:guide id="2" pos="134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E8EDEE"/>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897" autoAdjust="0"/>
    <p:restoredTop sz="95296" autoAdjust="0"/>
  </p:normalViewPr>
  <p:slideViewPr>
    <p:cSldViewPr>
      <p:cViewPr>
        <p:scale>
          <a:sx n="40" d="100"/>
          <a:sy n="40" d="100"/>
        </p:scale>
        <p:origin x="-4296" y="-4090"/>
      </p:cViewPr>
      <p:guideLst>
        <p:guide orient="horz" pos="9536"/>
        <p:guide pos="13482"/>
      </p:guideLst>
    </p:cSldViewPr>
  </p:slideViewPr>
  <p:notesTextViewPr>
    <p:cViewPr>
      <p:scale>
        <a:sx n="100" d="100"/>
        <a:sy n="100" d="100"/>
      </p:scale>
      <p:origin x="0" y="0"/>
    </p:cViewPr>
  </p:notesTextViewPr>
  <p:notesViewPr>
    <p:cSldViewPr showGuides="1">
      <p:cViewPr varScale="1">
        <p:scale>
          <a:sx n="111" d="100"/>
          <a:sy n="111" d="100"/>
        </p:scale>
        <p:origin x="7014" y="114"/>
      </p:cViewPr>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EAF17B-49DB-443F-898E-06E03ACD2D4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4A3C1F13-BB86-444C-94AF-F2502CFF3A28}">
      <dgm:prSet phldrT="[Text]" custT="1"/>
      <dgm:spPr>
        <a:solidFill>
          <a:schemeClr val="accent4">
            <a:lumMod val="60000"/>
            <a:lumOff val="40000"/>
          </a:schemeClr>
        </a:solidFill>
        <a:ln>
          <a:solidFill>
            <a:schemeClr val="accent4">
              <a:lumMod val="75000"/>
            </a:schemeClr>
          </a:solidFill>
        </a:ln>
      </dgm:spPr>
      <dgm:t>
        <a:bodyPr/>
        <a:lstStyle/>
        <a:p>
          <a:r>
            <a:rPr lang="en-GB" sz="1100" dirty="0">
              <a:solidFill>
                <a:schemeClr val="tx1"/>
              </a:solidFill>
              <a:latin typeface="Arial" panose="020B0604020202020204" pitchFamily="34" charset="0"/>
              <a:cs typeface="Arial" panose="020B0604020202020204" pitchFamily="34" charset="0"/>
            </a:rPr>
            <a:t>To provide a clear investigative and treatment guidance for 100% of infant with positive DAT by September 2024</a:t>
          </a:r>
        </a:p>
      </dgm:t>
    </dgm:pt>
    <dgm:pt modelId="{BF16AAE7-FE97-46BA-91BE-03267A86A94E}" type="parTrans" cxnId="{56DD8737-8452-43FD-85B1-14188921753B}">
      <dgm:prSet/>
      <dgm:spPr/>
      <dgm:t>
        <a:bodyPr/>
        <a:lstStyle/>
        <a:p>
          <a:endParaRPr lang="en-GB"/>
        </a:p>
      </dgm:t>
    </dgm:pt>
    <dgm:pt modelId="{F5AA0923-67BF-4EC0-8C22-AE712B46EE0C}" type="sibTrans" cxnId="{56DD8737-8452-43FD-85B1-14188921753B}">
      <dgm:prSet/>
      <dgm:spPr/>
      <dgm:t>
        <a:bodyPr/>
        <a:lstStyle/>
        <a:p>
          <a:endParaRPr lang="en-GB"/>
        </a:p>
      </dgm:t>
    </dgm:pt>
    <dgm:pt modelId="{AE315944-3168-4E0E-A637-AFB91A39AFC1}">
      <dgm:prSet phldrT="[Text]"/>
      <dgm:spPr>
        <a:solidFill>
          <a:schemeClr val="accent6">
            <a:lumMod val="40000"/>
            <a:lumOff val="60000"/>
          </a:schemeClr>
        </a:solidFill>
        <a:ln>
          <a:solidFill>
            <a:schemeClr val="accent6">
              <a:lumMod val="75000"/>
            </a:schemeClr>
          </a:solidFill>
        </a:ln>
      </dgm:spPr>
      <dgm:t>
        <a:bodyPr/>
        <a:lstStyle/>
        <a:p>
          <a:r>
            <a:rPr lang="en-GB" dirty="0">
              <a:solidFill>
                <a:schemeClr val="tx1"/>
              </a:solidFill>
              <a:latin typeface="Arial" panose="020B0604020202020204" pitchFamily="34" charset="0"/>
              <a:cs typeface="Arial" panose="020B0604020202020204" pitchFamily="34" charset="0"/>
            </a:rPr>
            <a:t>Effective Communication</a:t>
          </a:r>
        </a:p>
      </dgm:t>
    </dgm:pt>
    <dgm:pt modelId="{F97AA74F-F958-4560-8441-1D5963873098}" type="parTrans" cxnId="{19A72A83-7177-4B25-9846-1086BFDF6B50}">
      <dgm:prSet/>
      <dgm:spPr>
        <a:ln>
          <a:solidFill>
            <a:schemeClr val="tx1">
              <a:lumMod val="50000"/>
              <a:lumOff val="50000"/>
            </a:schemeClr>
          </a:solidFill>
        </a:ln>
      </dgm:spPr>
      <dgm:t>
        <a:bodyPr/>
        <a:lstStyle/>
        <a:p>
          <a:endParaRPr lang="en-GB"/>
        </a:p>
      </dgm:t>
    </dgm:pt>
    <dgm:pt modelId="{2ADA845C-D6C7-4386-8B11-6B954257106B}" type="sibTrans" cxnId="{19A72A83-7177-4B25-9846-1086BFDF6B50}">
      <dgm:prSet/>
      <dgm:spPr/>
      <dgm:t>
        <a:bodyPr/>
        <a:lstStyle/>
        <a:p>
          <a:endParaRPr lang="en-GB"/>
        </a:p>
      </dgm:t>
    </dgm:pt>
    <dgm:pt modelId="{966D9D59-3225-4998-8AB8-03DDB048ECC1}">
      <dgm:prSet phldrT="[Text]"/>
      <dgm:spPr>
        <a:ln>
          <a:solidFill>
            <a:schemeClr val="tx2">
              <a:lumMod val="75000"/>
            </a:schemeClr>
          </a:solidFill>
        </a:ln>
      </dgm:spPr>
      <dgm:t>
        <a:bodyPr/>
        <a:lstStyle/>
        <a:p>
          <a:r>
            <a:rPr lang="en-GB" dirty="0">
              <a:latin typeface="Arial" panose="020B0604020202020204" pitchFamily="34" charset="0"/>
              <a:cs typeface="Arial" panose="020B0604020202020204" pitchFamily="34" charset="0"/>
            </a:rPr>
            <a:t>Written and verbal instruction to parents</a:t>
          </a:r>
        </a:p>
      </dgm:t>
    </dgm:pt>
    <dgm:pt modelId="{E1643E44-4DCA-4BC7-A01A-B12DDBE7D3CF}" type="parTrans" cxnId="{11598B20-FED3-44CA-BBF4-937D0A54DD08}">
      <dgm:prSet/>
      <dgm:spPr>
        <a:ln>
          <a:solidFill>
            <a:schemeClr val="tx1">
              <a:lumMod val="50000"/>
              <a:lumOff val="50000"/>
            </a:schemeClr>
          </a:solidFill>
        </a:ln>
      </dgm:spPr>
      <dgm:t>
        <a:bodyPr/>
        <a:lstStyle/>
        <a:p>
          <a:endParaRPr lang="en-GB"/>
        </a:p>
      </dgm:t>
    </dgm:pt>
    <dgm:pt modelId="{EC48D8E8-79A7-4AE6-A8DA-AC3DC095048A}" type="sibTrans" cxnId="{11598B20-FED3-44CA-BBF4-937D0A54DD08}">
      <dgm:prSet/>
      <dgm:spPr/>
      <dgm:t>
        <a:bodyPr/>
        <a:lstStyle/>
        <a:p>
          <a:endParaRPr lang="en-GB"/>
        </a:p>
      </dgm:t>
    </dgm:pt>
    <dgm:pt modelId="{5707DE97-D356-453D-8FD8-49099746B0D0}">
      <dgm:prSet phldrT="[Text]"/>
      <dgm:spPr>
        <a:ln>
          <a:solidFill>
            <a:schemeClr val="tx2">
              <a:lumMod val="75000"/>
            </a:schemeClr>
          </a:solidFill>
        </a:ln>
      </dgm:spPr>
      <dgm:t>
        <a:bodyPr/>
        <a:lstStyle/>
        <a:p>
          <a:r>
            <a:rPr lang="en-GB" dirty="0">
              <a:latin typeface="Arial" panose="020B0604020202020204" pitchFamily="34" charset="0"/>
              <a:cs typeface="Arial" panose="020B0604020202020204" pitchFamily="34" charset="0"/>
            </a:rPr>
            <a:t>Computerised system,  create guideline/SOP</a:t>
          </a:r>
        </a:p>
      </dgm:t>
    </dgm:pt>
    <dgm:pt modelId="{7FAC3AD3-2DE6-4419-9DA1-09C3ECD5C00B}" type="parTrans" cxnId="{F702E88B-00FA-450C-8CFF-251830AE2DB5}">
      <dgm:prSet/>
      <dgm:spPr>
        <a:ln>
          <a:solidFill>
            <a:schemeClr val="tx1">
              <a:lumMod val="50000"/>
              <a:lumOff val="50000"/>
            </a:schemeClr>
          </a:solidFill>
        </a:ln>
      </dgm:spPr>
      <dgm:t>
        <a:bodyPr/>
        <a:lstStyle/>
        <a:p>
          <a:endParaRPr lang="en-GB"/>
        </a:p>
      </dgm:t>
    </dgm:pt>
    <dgm:pt modelId="{54EBB949-090B-4E30-9D54-74627D55BC48}" type="sibTrans" cxnId="{F702E88B-00FA-450C-8CFF-251830AE2DB5}">
      <dgm:prSet/>
      <dgm:spPr/>
      <dgm:t>
        <a:bodyPr/>
        <a:lstStyle/>
        <a:p>
          <a:endParaRPr lang="en-GB"/>
        </a:p>
      </dgm:t>
    </dgm:pt>
    <dgm:pt modelId="{613B9CF7-F2AE-419C-A1FC-A9C2BF02BAD1}">
      <dgm:prSet phldrT="[Text]"/>
      <dgm:spPr>
        <a:solidFill>
          <a:schemeClr val="accent6">
            <a:lumMod val="40000"/>
            <a:lumOff val="60000"/>
          </a:schemeClr>
        </a:solidFill>
        <a:ln>
          <a:solidFill>
            <a:schemeClr val="accent6">
              <a:lumMod val="75000"/>
            </a:schemeClr>
          </a:solidFill>
        </a:ln>
      </dgm:spPr>
      <dgm:t>
        <a:bodyPr/>
        <a:lstStyle/>
        <a:p>
          <a:r>
            <a:rPr lang="en-GB" dirty="0">
              <a:solidFill>
                <a:schemeClr val="tx1"/>
              </a:solidFill>
              <a:latin typeface="Arial" panose="020B0604020202020204" pitchFamily="34" charset="0"/>
              <a:cs typeface="Arial" panose="020B0604020202020204" pitchFamily="34" charset="0"/>
            </a:rPr>
            <a:t>Monitoring and reporting process </a:t>
          </a:r>
        </a:p>
      </dgm:t>
    </dgm:pt>
    <dgm:pt modelId="{C14A612D-C9B2-44BC-9A3D-01513E60E370}" type="parTrans" cxnId="{2C86B3F6-7EB4-4110-964E-4C06CAD0763A}">
      <dgm:prSet/>
      <dgm:spPr>
        <a:ln>
          <a:solidFill>
            <a:schemeClr val="tx1">
              <a:lumMod val="50000"/>
              <a:lumOff val="50000"/>
            </a:schemeClr>
          </a:solidFill>
        </a:ln>
      </dgm:spPr>
      <dgm:t>
        <a:bodyPr/>
        <a:lstStyle/>
        <a:p>
          <a:endParaRPr lang="en-GB"/>
        </a:p>
      </dgm:t>
    </dgm:pt>
    <dgm:pt modelId="{B825B709-8E58-4A66-A2C3-1552599E3CA2}" type="sibTrans" cxnId="{2C86B3F6-7EB4-4110-964E-4C06CAD0763A}">
      <dgm:prSet/>
      <dgm:spPr/>
      <dgm:t>
        <a:bodyPr/>
        <a:lstStyle/>
        <a:p>
          <a:endParaRPr lang="en-GB"/>
        </a:p>
      </dgm:t>
    </dgm:pt>
    <dgm:pt modelId="{045A56B4-E81B-4E38-B0DA-81A4E887212F}">
      <dgm:prSet phldrT="[Text]"/>
      <dgm:spPr>
        <a:ln>
          <a:solidFill>
            <a:schemeClr val="tx2">
              <a:lumMod val="75000"/>
            </a:schemeClr>
          </a:solidFill>
        </a:ln>
      </dgm:spPr>
      <dgm:t>
        <a:bodyPr/>
        <a:lstStyle/>
        <a:p>
          <a:r>
            <a:rPr lang="en-GB" dirty="0">
              <a:latin typeface="Arial" panose="020B0604020202020204" pitchFamily="34" charset="0"/>
              <a:cs typeface="Arial" panose="020B0604020202020204" pitchFamily="34" charset="0"/>
            </a:rPr>
            <a:t>Frequency of testing and audit tools</a:t>
          </a:r>
        </a:p>
      </dgm:t>
    </dgm:pt>
    <dgm:pt modelId="{0AC882FD-D75D-4BEE-964D-F43AF44D13E8}" type="parTrans" cxnId="{22EECD7A-D010-4B22-AE22-D62148D936F8}">
      <dgm:prSet/>
      <dgm:spPr>
        <a:ln>
          <a:solidFill>
            <a:schemeClr val="tx1">
              <a:lumMod val="50000"/>
              <a:lumOff val="50000"/>
            </a:schemeClr>
          </a:solidFill>
        </a:ln>
      </dgm:spPr>
      <dgm:t>
        <a:bodyPr/>
        <a:lstStyle/>
        <a:p>
          <a:endParaRPr lang="en-GB"/>
        </a:p>
      </dgm:t>
    </dgm:pt>
    <dgm:pt modelId="{EC6A72B5-2B4A-45D1-9596-8D15D9329815}" type="sibTrans" cxnId="{22EECD7A-D010-4B22-AE22-D62148D936F8}">
      <dgm:prSet/>
      <dgm:spPr/>
      <dgm:t>
        <a:bodyPr/>
        <a:lstStyle/>
        <a:p>
          <a:endParaRPr lang="en-GB"/>
        </a:p>
      </dgm:t>
    </dgm:pt>
    <dgm:pt modelId="{927D8B51-6D65-4EDC-9EE9-6DECE0B7280C}">
      <dgm:prSet phldrT="[Text]"/>
      <dgm:spPr>
        <a:ln>
          <a:solidFill>
            <a:schemeClr val="tx2">
              <a:lumMod val="75000"/>
            </a:schemeClr>
          </a:solidFill>
        </a:ln>
      </dgm:spPr>
      <dgm:t>
        <a:bodyPr/>
        <a:lstStyle/>
        <a:p>
          <a:r>
            <a:rPr lang="en-GB" dirty="0"/>
            <a:t>New trainees frequently staff rotation. Staff awareness</a:t>
          </a:r>
        </a:p>
      </dgm:t>
    </dgm:pt>
    <dgm:pt modelId="{1EB99F2D-51B1-4AA6-ABAC-3A4CA90326EE}" type="parTrans" cxnId="{348D78F9-66FA-499D-B1C5-34265FAC84A3}">
      <dgm:prSet/>
      <dgm:spPr>
        <a:ln>
          <a:solidFill>
            <a:schemeClr val="tx1">
              <a:lumMod val="50000"/>
              <a:lumOff val="50000"/>
            </a:schemeClr>
          </a:solidFill>
        </a:ln>
      </dgm:spPr>
      <dgm:t>
        <a:bodyPr/>
        <a:lstStyle/>
        <a:p>
          <a:endParaRPr lang="en-GB"/>
        </a:p>
      </dgm:t>
    </dgm:pt>
    <dgm:pt modelId="{619998CF-5C96-4174-A06E-5ED96FF1A219}" type="sibTrans" cxnId="{348D78F9-66FA-499D-B1C5-34265FAC84A3}">
      <dgm:prSet/>
      <dgm:spPr/>
      <dgm:t>
        <a:bodyPr/>
        <a:lstStyle/>
        <a:p>
          <a:endParaRPr lang="en-GB"/>
        </a:p>
      </dgm:t>
    </dgm:pt>
    <dgm:pt modelId="{EA49D0A6-044A-4586-B00B-2EE21E5B5138}">
      <dgm:prSet phldrT="[Text]"/>
      <dgm:spPr>
        <a:ln>
          <a:solidFill>
            <a:schemeClr val="tx2">
              <a:lumMod val="75000"/>
            </a:schemeClr>
          </a:solidFill>
        </a:ln>
      </dgm:spPr>
      <dgm:t>
        <a:bodyPr/>
        <a:lstStyle/>
        <a:p>
          <a:r>
            <a:rPr lang="en-GB" dirty="0">
              <a:latin typeface="Arial" panose="020B0604020202020204" pitchFamily="34" charset="0"/>
              <a:cs typeface="Arial" panose="020B0604020202020204" pitchFamily="34" charset="0"/>
            </a:rPr>
            <a:t>Roles and responsibilities, 6 months rotation</a:t>
          </a:r>
        </a:p>
      </dgm:t>
    </dgm:pt>
    <dgm:pt modelId="{07628917-1B3D-4CC3-B86F-C5175AADF09D}" type="parTrans" cxnId="{E07FE0C2-7D38-4524-BC02-64FC72A52DB2}">
      <dgm:prSet/>
      <dgm:spPr>
        <a:ln>
          <a:solidFill>
            <a:schemeClr val="tx1">
              <a:lumMod val="50000"/>
              <a:lumOff val="50000"/>
            </a:schemeClr>
          </a:solidFill>
        </a:ln>
      </dgm:spPr>
      <dgm:t>
        <a:bodyPr/>
        <a:lstStyle/>
        <a:p>
          <a:endParaRPr lang="en-GB"/>
        </a:p>
      </dgm:t>
    </dgm:pt>
    <dgm:pt modelId="{4B26D911-87BE-431D-9C5B-7B5BC1305578}" type="sibTrans" cxnId="{E07FE0C2-7D38-4524-BC02-64FC72A52DB2}">
      <dgm:prSet/>
      <dgm:spPr/>
      <dgm:t>
        <a:bodyPr/>
        <a:lstStyle/>
        <a:p>
          <a:endParaRPr lang="en-GB"/>
        </a:p>
      </dgm:t>
    </dgm:pt>
    <dgm:pt modelId="{EB53EA07-0D23-4D1C-97DC-DA59ECACDC3D}">
      <dgm:prSet phldrT="[Text]"/>
      <dgm:spPr>
        <a:ln>
          <a:solidFill>
            <a:schemeClr val="tx2">
              <a:lumMod val="75000"/>
            </a:schemeClr>
          </a:solidFill>
        </a:ln>
      </dgm:spPr>
      <dgm:t>
        <a:bodyPr/>
        <a:lstStyle/>
        <a:p>
          <a:r>
            <a:rPr lang="en-GB" dirty="0">
              <a:latin typeface="Arial" panose="020B0604020202020204" pitchFamily="34" charset="0"/>
              <a:cs typeface="Arial" panose="020B0604020202020204" pitchFamily="34" charset="0"/>
            </a:rPr>
            <a:t>Variation in investigation</a:t>
          </a:r>
        </a:p>
      </dgm:t>
    </dgm:pt>
    <dgm:pt modelId="{AD44C19A-9547-4792-8875-853767FB9161}" type="parTrans" cxnId="{429D767A-DCBD-4989-870C-938CD9DBF8E8}">
      <dgm:prSet/>
      <dgm:spPr>
        <a:ln>
          <a:solidFill>
            <a:schemeClr val="tx1">
              <a:lumMod val="50000"/>
              <a:lumOff val="50000"/>
            </a:schemeClr>
          </a:solidFill>
        </a:ln>
      </dgm:spPr>
      <dgm:t>
        <a:bodyPr/>
        <a:lstStyle/>
        <a:p>
          <a:endParaRPr lang="en-GB"/>
        </a:p>
      </dgm:t>
    </dgm:pt>
    <dgm:pt modelId="{92BF8E3C-6251-4B63-8CDB-A6FA800AFCFA}" type="sibTrans" cxnId="{429D767A-DCBD-4989-870C-938CD9DBF8E8}">
      <dgm:prSet/>
      <dgm:spPr/>
      <dgm:t>
        <a:bodyPr/>
        <a:lstStyle/>
        <a:p>
          <a:endParaRPr lang="en-GB"/>
        </a:p>
      </dgm:t>
    </dgm:pt>
    <dgm:pt modelId="{414C4CB7-B59E-4CF8-A30A-3C7250AB4FF8}">
      <dgm:prSet phldrT="[Text]"/>
      <dgm:spPr>
        <a:solidFill>
          <a:schemeClr val="accent6">
            <a:lumMod val="40000"/>
            <a:lumOff val="60000"/>
          </a:schemeClr>
        </a:solidFill>
        <a:ln>
          <a:solidFill>
            <a:schemeClr val="accent6">
              <a:lumMod val="75000"/>
            </a:schemeClr>
          </a:solidFill>
        </a:ln>
      </dgm:spPr>
      <dgm:t>
        <a:bodyPr/>
        <a:lstStyle/>
        <a:p>
          <a:r>
            <a:rPr lang="en-GB" dirty="0">
              <a:solidFill>
                <a:schemeClr val="tx1"/>
              </a:solidFill>
              <a:latin typeface="Arial" panose="020B0604020202020204" pitchFamily="34" charset="0"/>
              <a:cs typeface="Arial" panose="020B0604020202020204" pitchFamily="34" charset="0"/>
            </a:rPr>
            <a:t>Organisation and strategies</a:t>
          </a:r>
        </a:p>
      </dgm:t>
    </dgm:pt>
    <dgm:pt modelId="{1C981A20-985F-4C16-BD85-CD9D37EFF7CE}" type="parTrans" cxnId="{58F27204-B8FE-49D1-9E42-73074021655D}">
      <dgm:prSet/>
      <dgm:spPr>
        <a:ln>
          <a:solidFill>
            <a:schemeClr val="tx1">
              <a:lumMod val="50000"/>
              <a:lumOff val="50000"/>
            </a:schemeClr>
          </a:solidFill>
        </a:ln>
      </dgm:spPr>
      <dgm:t>
        <a:bodyPr/>
        <a:lstStyle/>
        <a:p>
          <a:endParaRPr lang="en-GB"/>
        </a:p>
      </dgm:t>
    </dgm:pt>
    <dgm:pt modelId="{8FC97AC2-50D3-4A71-8069-6D3EADF816FE}" type="sibTrans" cxnId="{58F27204-B8FE-49D1-9E42-73074021655D}">
      <dgm:prSet/>
      <dgm:spPr/>
      <dgm:t>
        <a:bodyPr/>
        <a:lstStyle/>
        <a:p>
          <a:endParaRPr lang="en-GB"/>
        </a:p>
      </dgm:t>
    </dgm:pt>
    <dgm:pt modelId="{3234BEDE-AFB5-4F7B-95BE-6D83E3393F24}">
      <dgm:prSet phldrT="[Text]"/>
      <dgm:spPr>
        <a:ln>
          <a:solidFill>
            <a:schemeClr val="tx2">
              <a:lumMod val="75000"/>
            </a:schemeClr>
          </a:solidFill>
        </a:ln>
      </dgm:spPr>
      <dgm:t>
        <a:bodyPr/>
        <a:lstStyle/>
        <a:p>
          <a:r>
            <a:rPr lang="en-GB" dirty="0">
              <a:latin typeface="Arial" panose="020B0604020202020204" pitchFamily="34" charset="0"/>
              <a:cs typeface="Arial" panose="020B0604020202020204" pitchFamily="34" charset="0"/>
            </a:rPr>
            <a:t>Follow up process</a:t>
          </a:r>
        </a:p>
      </dgm:t>
    </dgm:pt>
    <dgm:pt modelId="{4CD56C2C-6B28-4153-9BC5-5A5543368BF2}" type="parTrans" cxnId="{4F484210-91D3-4463-9C42-4271645F2F39}">
      <dgm:prSet/>
      <dgm:spPr>
        <a:ln>
          <a:solidFill>
            <a:schemeClr val="tx1">
              <a:lumMod val="50000"/>
              <a:lumOff val="50000"/>
            </a:schemeClr>
          </a:solidFill>
        </a:ln>
      </dgm:spPr>
      <dgm:t>
        <a:bodyPr/>
        <a:lstStyle/>
        <a:p>
          <a:endParaRPr lang="en-GB"/>
        </a:p>
      </dgm:t>
    </dgm:pt>
    <dgm:pt modelId="{D7CAA5E6-3404-4C47-A9C5-2222F7E616FE}" type="sibTrans" cxnId="{4F484210-91D3-4463-9C42-4271645F2F39}">
      <dgm:prSet/>
      <dgm:spPr/>
      <dgm:t>
        <a:bodyPr/>
        <a:lstStyle/>
        <a:p>
          <a:endParaRPr lang="en-GB"/>
        </a:p>
      </dgm:t>
    </dgm:pt>
    <dgm:pt modelId="{E5BBD7E7-E01E-4EC5-A32C-B6BFB4CED235}">
      <dgm:prSet phldrT="[Text]"/>
      <dgm:spPr>
        <a:solidFill>
          <a:schemeClr val="accent6">
            <a:lumMod val="40000"/>
            <a:lumOff val="60000"/>
          </a:schemeClr>
        </a:solidFill>
        <a:ln>
          <a:solidFill>
            <a:schemeClr val="accent6">
              <a:lumMod val="75000"/>
            </a:schemeClr>
          </a:solidFill>
        </a:ln>
      </dgm:spPr>
      <dgm:t>
        <a:bodyPr/>
        <a:lstStyle/>
        <a:p>
          <a:r>
            <a:rPr lang="en-GB" dirty="0">
              <a:solidFill>
                <a:schemeClr val="tx1"/>
              </a:solidFill>
            </a:rPr>
            <a:t>Staff awareness and Education </a:t>
          </a:r>
        </a:p>
      </dgm:t>
    </dgm:pt>
    <dgm:pt modelId="{4257D7FC-C7B5-409C-A9BB-7C05D3023340}" type="parTrans" cxnId="{EEB5601C-DD9A-4343-AA9D-B214D1B53B3D}">
      <dgm:prSet/>
      <dgm:spPr>
        <a:ln>
          <a:solidFill>
            <a:schemeClr val="tx1">
              <a:lumMod val="50000"/>
              <a:lumOff val="50000"/>
            </a:schemeClr>
          </a:solidFill>
        </a:ln>
      </dgm:spPr>
      <dgm:t>
        <a:bodyPr/>
        <a:lstStyle/>
        <a:p>
          <a:endParaRPr lang="en-GB"/>
        </a:p>
      </dgm:t>
    </dgm:pt>
    <dgm:pt modelId="{C39D76CD-1689-40D6-8408-2A3B2F857368}" type="sibTrans" cxnId="{EEB5601C-DD9A-4343-AA9D-B214D1B53B3D}">
      <dgm:prSet/>
      <dgm:spPr/>
      <dgm:t>
        <a:bodyPr/>
        <a:lstStyle/>
        <a:p>
          <a:endParaRPr lang="en-GB"/>
        </a:p>
      </dgm:t>
    </dgm:pt>
    <dgm:pt modelId="{FB50B548-87FE-4884-AF31-EE59FD1F15E5}">
      <dgm:prSet phldrT="[Text]"/>
      <dgm:spPr>
        <a:ln>
          <a:solidFill>
            <a:schemeClr val="tx2">
              <a:lumMod val="75000"/>
            </a:schemeClr>
          </a:solidFill>
        </a:ln>
      </dgm:spPr>
      <dgm:t>
        <a:bodyPr/>
        <a:lstStyle/>
        <a:p>
          <a:r>
            <a:rPr lang="en-GB" dirty="0">
              <a:latin typeface="Arial" panose="020B0604020202020204" pitchFamily="34" charset="0"/>
              <a:cs typeface="Arial" panose="020B0604020202020204" pitchFamily="34" charset="0"/>
            </a:rPr>
            <a:t>Blood booking system and phlebotomy</a:t>
          </a:r>
        </a:p>
      </dgm:t>
    </dgm:pt>
    <dgm:pt modelId="{54F7F818-FF4F-4F11-A158-FB18693F5FB4}" type="sibTrans" cxnId="{2B13A705-79B8-466A-ABCC-FB2D19D32EFB}">
      <dgm:prSet/>
      <dgm:spPr/>
      <dgm:t>
        <a:bodyPr/>
        <a:lstStyle/>
        <a:p>
          <a:endParaRPr lang="en-GB"/>
        </a:p>
      </dgm:t>
    </dgm:pt>
    <dgm:pt modelId="{9CF4CE00-CBC8-4CD3-886E-431EF60ED478}" type="parTrans" cxnId="{2B13A705-79B8-466A-ABCC-FB2D19D32EFB}">
      <dgm:prSet/>
      <dgm:spPr>
        <a:ln>
          <a:solidFill>
            <a:schemeClr val="tx1">
              <a:lumMod val="50000"/>
              <a:lumOff val="50000"/>
            </a:schemeClr>
          </a:solidFill>
        </a:ln>
      </dgm:spPr>
      <dgm:t>
        <a:bodyPr/>
        <a:lstStyle/>
        <a:p>
          <a:endParaRPr lang="en-GB"/>
        </a:p>
      </dgm:t>
    </dgm:pt>
    <dgm:pt modelId="{7F206B2F-1739-456D-8CAA-5FDAC3B514FF}" type="pres">
      <dgm:prSet presAssocID="{84EAF17B-49DB-443F-898E-06E03ACD2D4E}" presName="Name0" presStyleCnt="0">
        <dgm:presLayoutVars>
          <dgm:chPref val="1"/>
          <dgm:dir/>
          <dgm:animOne val="branch"/>
          <dgm:animLvl val="lvl"/>
          <dgm:resizeHandles val="exact"/>
        </dgm:presLayoutVars>
      </dgm:prSet>
      <dgm:spPr/>
    </dgm:pt>
    <dgm:pt modelId="{EE93EECA-32A5-4AFC-BB8B-C14E5EDCEF2E}" type="pres">
      <dgm:prSet presAssocID="{4A3C1F13-BB86-444C-94AF-F2502CFF3A28}" presName="root1" presStyleCnt="0"/>
      <dgm:spPr/>
    </dgm:pt>
    <dgm:pt modelId="{31701DDF-4BA4-40CD-93CE-A42E291FC80F}" type="pres">
      <dgm:prSet presAssocID="{4A3C1F13-BB86-444C-94AF-F2502CFF3A28}" presName="LevelOneTextNode" presStyleLbl="node0" presStyleIdx="0" presStyleCnt="1" custAng="5400000" custFlipHor="1" custScaleX="461022" custScaleY="44166" custLinFactNeighborX="-98500" custLinFactNeighborY="-2734">
        <dgm:presLayoutVars>
          <dgm:chPref val="3"/>
        </dgm:presLayoutVars>
      </dgm:prSet>
      <dgm:spPr>
        <a:prstGeom prst="roundRect">
          <a:avLst/>
        </a:prstGeom>
      </dgm:spPr>
    </dgm:pt>
    <dgm:pt modelId="{E5362D07-4858-4A2C-A46A-314E33AF06E1}" type="pres">
      <dgm:prSet presAssocID="{4A3C1F13-BB86-444C-94AF-F2502CFF3A28}" presName="level2hierChild" presStyleCnt="0"/>
      <dgm:spPr/>
    </dgm:pt>
    <dgm:pt modelId="{E0E8751D-25B0-49F6-8BD6-1AE720FE00F2}" type="pres">
      <dgm:prSet presAssocID="{F97AA74F-F958-4560-8441-1D5963873098}" presName="conn2-1" presStyleLbl="parChTrans1D2" presStyleIdx="0" presStyleCnt="4"/>
      <dgm:spPr/>
    </dgm:pt>
    <dgm:pt modelId="{F957851E-5FA4-483E-8C7B-166EED602DAB}" type="pres">
      <dgm:prSet presAssocID="{F97AA74F-F958-4560-8441-1D5963873098}" presName="connTx" presStyleLbl="parChTrans1D2" presStyleIdx="0" presStyleCnt="4"/>
      <dgm:spPr/>
    </dgm:pt>
    <dgm:pt modelId="{429AFCD0-3988-422C-849C-35254D695D8B}" type="pres">
      <dgm:prSet presAssocID="{AE315944-3168-4E0E-A637-AFB91A39AFC1}" presName="root2" presStyleCnt="0"/>
      <dgm:spPr/>
    </dgm:pt>
    <dgm:pt modelId="{CF5CEE62-B934-4D9E-84CB-152EE3946C13}" type="pres">
      <dgm:prSet presAssocID="{AE315944-3168-4E0E-A637-AFB91A39AFC1}" presName="LevelTwoTextNode" presStyleLbl="node2" presStyleIdx="0" presStyleCnt="4">
        <dgm:presLayoutVars>
          <dgm:chPref val="3"/>
        </dgm:presLayoutVars>
      </dgm:prSet>
      <dgm:spPr>
        <a:prstGeom prst="roundRect">
          <a:avLst/>
        </a:prstGeom>
      </dgm:spPr>
    </dgm:pt>
    <dgm:pt modelId="{78ED5003-871A-42F7-84F0-2DF81CADD93B}" type="pres">
      <dgm:prSet presAssocID="{AE315944-3168-4E0E-A637-AFB91A39AFC1}" presName="level3hierChild" presStyleCnt="0"/>
      <dgm:spPr/>
    </dgm:pt>
    <dgm:pt modelId="{3629C91A-C1EE-43F1-957A-41114723552D}" type="pres">
      <dgm:prSet presAssocID="{E1643E44-4DCA-4BC7-A01A-B12DDBE7D3CF}" presName="conn2-1" presStyleLbl="parChTrans1D3" presStyleIdx="0" presStyleCnt="8"/>
      <dgm:spPr/>
    </dgm:pt>
    <dgm:pt modelId="{3181115D-C26E-4D4E-87E2-0E6E59930CE1}" type="pres">
      <dgm:prSet presAssocID="{E1643E44-4DCA-4BC7-A01A-B12DDBE7D3CF}" presName="connTx" presStyleLbl="parChTrans1D3" presStyleIdx="0" presStyleCnt="8"/>
      <dgm:spPr/>
    </dgm:pt>
    <dgm:pt modelId="{AAC576AC-89D2-457F-9263-1EB99907A1DE}" type="pres">
      <dgm:prSet presAssocID="{966D9D59-3225-4998-8AB8-03DDB048ECC1}" presName="root2" presStyleCnt="0"/>
      <dgm:spPr/>
    </dgm:pt>
    <dgm:pt modelId="{698C40A9-F66D-45B9-83BD-8C24309EC503}" type="pres">
      <dgm:prSet presAssocID="{966D9D59-3225-4998-8AB8-03DDB048ECC1}" presName="LevelTwoTextNode" presStyleLbl="node3" presStyleIdx="0" presStyleCnt="8">
        <dgm:presLayoutVars>
          <dgm:chPref val="3"/>
        </dgm:presLayoutVars>
      </dgm:prSet>
      <dgm:spPr>
        <a:prstGeom prst="roundRect">
          <a:avLst/>
        </a:prstGeom>
      </dgm:spPr>
    </dgm:pt>
    <dgm:pt modelId="{5A75B399-6072-4CDC-A536-A165C0E0ACB9}" type="pres">
      <dgm:prSet presAssocID="{966D9D59-3225-4998-8AB8-03DDB048ECC1}" presName="level3hierChild" presStyleCnt="0"/>
      <dgm:spPr/>
    </dgm:pt>
    <dgm:pt modelId="{7AAB4B11-AE3D-4B50-AADC-75DC22DDE25A}" type="pres">
      <dgm:prSet presAssocID="{7FAC3AD3-2DE6-4419-9DA1-09C3ECD5C00B}" presName="conn2-1" presStyleLbl="parChTrans1D3" presStyleIdx="1" presStyleCnt="8"/>
      <dgm:spPr/>
    </dgm:pt>
    <dgm:pt modelId="{AF5FA9E4-ED3A-4E69-8865-98B187313008}" type="pres">
      <dgm:prSet presAssocID="{7FAC3AD3-2DE6-4419-9DA1-09C3ECD5C00B}" presName="connTx" presStyleLbl="parChTrans1D3" presStyleIdx="1" presStyleCnt="8"/>
      <dgm:spPr/>
    </dgm:pt>
    <dgm:pt modelId="{0DC21E62-A87A-4018-9A52-F45B24A5E853}" type="pres">
      <dgm:prSet presAssocID="{5707DE97-D356-453D-8FD8-49099746B0D0}" presName="root2" presStyleCnt="0"/>
      <dgm:spPr/>
    </dgm:pt>
    <dgm:pt modelId="{97840B70-0E03-4132-82DB-88C558FB9245}" type="pres">
      <dgm:prSet presAssocID="{5707DE97-D356-453D-8FD8-49099746B0D0}" presName="LevelTwoTextNode" presStyleLbl="node3" presStyleIdx="1" presStyleCnt="8">
        <dgm:presLayoutVars>
          <dgm:chPref val="3"/>
        </dgm:presLayoutVars>
      </dgm:prSet>
      <dgm:spPr>
        <a:prstGeom prst="roundRect">
          <a:avLst/>
        </a:prstGeom>
      </dgm:spPr>
    </dgm:pt>
    <dgm:pt modelId="{39CF140A-278F-468E-A63C-39124E475846}" type="pres">
      <dgm:prSet presAssocID="{5707DE97-D356-453D-8FD8-49099746B0D0}" presName="level3hierChild" presStyleCnt="0"/>
      <dgm:spPr/>
    </dgm:pt>
    <dgm:pt modelId="{5B56B3CE-BB89-41AB-A135-F2DE8DD8BF26}" type="pres">
      <dgm:prSet presAssocID="{C14A612D-C9B2-44BC-9A3D-01513E60E370}" presName="conn2-1" presStyleLbl="parChTrans1D2" presStyleIdx="1" presStyleCnt="4"/>
      <dgm:spPr/>
    </dgm:pt>
    <dgm:pt modelId="{4CA3D8CE-0201-445A-9892-3A65CBF57928}" type="pres">
      <dgm:prSet presAssocID="{C14A612D-C9B2-44BC-9A3D-01513E60E370}" presName="connTx" presStyleLbl="parChTrans1D2" presStyleIdx="1" presStyleCnt="4"/>
      <dgm:spPr/>
    </dgm:pt>
    <dgm:pt modelId="{E4273442-129B-4B98-A772-86E0A6A4AD43}" type="pres">
      <dgm:prSet presAssocID="{613B9CF7-F2AE-419C-A1FC-A9C2BF02BAD1}" presName="root2" presStyleCnt="0"/>
      <dgm:spPr/>
    </dgm:pt>
    <dgm:pt modelId="{C95986DA-6B69-43E6-8BED-646E4A63B317}" type="pres">
      <dgm:prSet presAssocID="{613B9CF7-F2AE-419C-A1FC-A9C2BF02BAD1}" presName="LevelTwoTextNode" presStyleLbl="node2" presStyleIdx="1" presStyleCnt="4">
        <dgm:presLayoutVars>
          <dgm:chPref val="3"/>
        </dgm:presLayoutVars>
      </dgm:prSet>
      <dgm:spPr>
        <a:prstGeom prst="roundRect">
          <a:avLst/>
        </a:prstGeom>
      </dgm:spPr>
    </dgm:pt>
    <dgm:pt modelId="{0959D2B6-3B53-4D55-A0E5-7DCB40EE8022}" type="pres">
      <dgm:prSet presAssocID="{613B9CF7-F2AE-419C-A1FC-A9C2BF02BAD1}" presName="level3hierChild" presStyleCnt="0"/>
      <dgm:spPr/>
    </dgm:pt>
    <dgm:pt modelId="{35DED027-643F-47C2-9971-0E6715391CCD}" type="pres">
      <dgm:prSet presAssocID="{0AC882FD-D75D-4BEE-964D-F43AF44D13E8}" presName="conn2-1" presStyleLbl="parChTrans1D3" presStyleIdx="2" presStyleCnt="8"/>
      <dgm:spPr/>
    </dgm:pt>
    <dgm:pt modelId="{816776FD-76B4-467D-9E97-CB19CCCAEDDB}" type="pres">
      <dgm:prSet presAssocID="{0AC882FD-D75D-4BEE-964D-F43AF44D13E8}" presName="connTx" presStyleLbl="parChTrans1D3" presStyleIdx="2" presStyleCnt="8"/>
      <dgm:spPr/>
    </dgm:pt>
    <dgm:pt modelId="{85A0AC5E-3C58-4CC6-81C6-F786CD3B2D35}" type="pres">
      <dgm:prSet presAssocID="{045A56B4-E81B-4E38-B0DA-81A4E887212F}" presName="root2" presStyleCnt="0"/>
      <dgm:spPr/>
    </dgm:pt>
    <dgm:pt modelId="{576BB80C-775C-4C2D-910C-A34DDF54FB5B}" type="pres">
      <dgm:prSet presAssocID="{045A56B4-E81B-4E38-B0DA-81A4E887212F}" presName="LevelTwoTextNode" presStyleLbl="node3" presStyleIdx="2" presStyleCnt="8">
        <dgm:presLayoutVars>
          <dgm:chPref val="3"/>
        </dgm:presLayoutVars>
      </dgm:prSet>
      <dgm:spPr>
        <a:prstGeom prst="roundRect">
          <a:avLst/>
        </a:prstGeom>
      </dgm:spPr>
    </dgm:pt>
    <dgm:pt modelId="{2E2CDB59-A2BF-42EA-A50C-E2F07CB04326}" type="pres">
      <dgm:prSet presAssocID="{045A56B4-E81B-4E38-B0DA-81A4E887212F}" presName="level3hierChild" presStyleCnt="0"/>
      <dgm:spPr/>
    </dgm:pt>
    <dgm:pt modelId="{F2A1F6B6-B7FC-49A0-A425-8C98DA81ACE0}" type="pres">
      <dgm:prSet presAssocID="{07628917-1B3D-4CC3-B86F-C5175AADF09D}" presName="conn2-1" presStyleLbl="parChTrans1D3" presStyleIdx="3" presStyleCnt="8"/>
      <dgm:spPr/>
    </dgm:pt>
    <dgm:pt modelId="{2E06F5F7-B402-49A7-9AB2-E215BF516CDB}" type="pres">
      <dgm:prSet presAssocID="{07628917-1B3D-4CC3-B86F-C5175AADF09D}" presName="connTx" presStyleLbl="parChTrans1D3" presStyleIdx="3" presStyleCnt="8"/>
      <dgm:spPr/>
    </dgm:pt>
    <dgm:pt modelId="{F37CBECB-6C81-4548-B89F-F23F9D051A9B}" type="pres">
      <dgm:prSet presAssocID="{EA49D0A6-044A-4586-B00B-2EE21E5B5138}" presName="root2" presStyleCnt="0"/>
      <dgm:spPr/>
    </dgm:pt>
    <dgm:pt modelId="{95440F24-3AA8-499B-B7D6-91ECBF47812A}" type="pres">
      <dgm:prSet presAssocID="{EA49D0A6-044A-4586-B00B-2EE21E5B5138}" presName="LevelTwoTextNode" presStyleLbl="node3" presStyleIdx="3" presStyleCnt="8">
        <dgm:presLayoutVars>
          <dgm:chPref val="3"/>
        </dgm:presLayoutVars>
      </dgm:prSet>
      <dgm:spPr>
        <a:prstGeom prst="roundRect">
          <a:avLst/>
        </a:prstGeom>
      </dgm:spPr>
    </dgm:pt>
    <dgm:pt modelId="{4AF4746E-AB7E-4E6C-A227-66F74D072090}" type="pres">
      <dgm:prSet presAssocID="{EA49D0A6-044A-4586-B00B-2EE21E5B5138}" presName="level3hierChild" presStyleCnt="0"/>
      <dgm:spPr/>
    </dgm:pt>
    <dgm:pt modelId="{9030041E-1ABA-4FEB-8F18-05465CF8CEDD}" type="pres">
      <dgm:prSet presAssocID="{AD44C19A-9547-4792-8875-853767FB9161}" presName="conn2-1" presStyleLbl="parChTrans1D3" presStyleIdx="4" presStyleCnt="8"/>
      <dgm:spPr/>
    </dgm:pt>
    <dgm:pt modelId="{967B7D71-F676-474E-BDBC-3F4F020599E4}" type="pres">
      <dgm:prSet presAssocID="{AD44C19A-9547-4792-8875-853767FB9161}" presName="connTx" presStyleLbl="parChTrans1D3" presStyleIdx="4" presStyleCnt="8"/>
      <dgm:spPr/>
    </dgm:pt>
    <dgm:pt modelId="{596948F4-54C6-4230-B89A-6AE12BF8B654}" type="pres">
      <dgm:prSet presAssocID="{EB53EA07-0D23-4D1C-97DC-DA59ECACDC3D}" presName="root2" presStyleCnt="0"/>
      <dgm:spPr/>
    </dgm:pt>
    <dgm:pt modelId="{83D12D3C-5D5F-4B3E-96D8-ACA58243AF26}" type="pres">
      <dgm:prSet presAssocID="{EB53EA07-0D23-4D1C-97DC-DA59ECACDC3D}" presName="LevelTwoTextNode" presStyleLbl="node3" presStyleIdx="4" presStyleCnt="8">
        <dgm:presLayoutVars>
          <dgm:chPref val="3"/>
        </dgm:presLayoutVars>
      </dgm:prSet>
      <dgm:spPr>
        <a:prstGeom prst="roundRect">
          <a:avLst/>
        </a:prstGeom>
      </dgm:spPr>
    </dgm:pt>
    <dgm:pt modelId="{CB8B470F-2E1E-46AE-B364-85AE21FD3220}" type="pres">
      <dgm:prSet presAssocID="{EB53EA07-0D23-4D1C-97DC-DA59ECACDC3D}" presName="level3hierChild" presStyleCnt="0"/>
      <dgm:spPr/>
    </dgm:pt>
    <dgm:pt modelId="{0B042CAF-2C41-485B-866C-7CDE78BA3BA6}" type="pres">
      <dgm:prSet presAssocID="{1C981A20-985F-4C16-BD85-CD9D37EFF7CE}" presName="conn2-1" presStyleLbl="parChTrans1D2" presStyleIdx="2" presStyleCnt="4"/>
      <dgm:spPr/>
    </dgm:pt>
    <dgm:pt modelId="{BE7B1908-ECAE-4ED5-8DB7-7D59A151A87A}" type="pres">
      <dgm:prSet presAssocID="{1C981A20-985F-4C16-BD85-CD9D37EFF7CE}" presName="connTx" presStyleLbl="parChTrans1D2" presStyleIdx="2" presStyleCnt="4"/>
      <dgm:spPr/>
    </dgm:pt>
    <dgm:pt modelId="{2027F84B-A616-4E10-B58F-DB41CD982175}" type="pres">
      <dgm:prSet presAssocID="{414C4CB7-B59E-4CF8-A30A-3C7250AB4FF8}" presName="root2" presStyleCnt="0"/>
      <dgm:spPr/>
    </dgm:pt>
    <dgm:pt modelId="{1110CBB3-4B48-487E-9300-6E98CBB10B27}" type="pres">
      <dgm:prSet presAssocID="{414C4CB7-B59E-4CF8-A30A-3C7250AB4FF8}" presName="LevelTwoTextNode" presStyleLbl="node2" presStyleIdx="2" presStyleCnt="4">
        <dgm:presLayoutVars>
          <dgm:chPref val="3"/>
        </dgm:presLayoutVars>
      </dgm:prSet>
      <dgm:spPr>
        <a:prstGeom prst="roundRect">
          <a:avLst/>
        </a:prstGeom>
      </dgm:spPr>
    </dgm:pt>
    <dgm:pt modelId="{2EE7402F-D38D-4F20-A1C9-2C074788D753}" type="pres">
      <dgm:prSet presAssocID="{414C4CB7-B59E-4CF8-A30A-3C7250AB4FF8}" presName="level3hierChild" presStyleCnt="0"/>
      <dgm:spPr/>
    </dgm:pt>
    <dgm:pt modelId="{B8292535-C910-4111-9DD2-6EEB64D9B1E0}" type="pres">
      <dgm:prSet presAssocID="{9CF4CE00-CBC8-4CD3-886E-431EF60ED478}" presName="conn2-1" presStyleLbl="parChTrans1D3" presStyleIdx="5" presStyleCnt="8"/>
      <dgm:spPr/>
    </dgm:pt>
    <dgm:pt modelId="{1C61DBD6-1ED3-4FD0-940F-41438FD817DB}" type="pres">
      <dgm:prSet presAssocID="{9CF4CE00-CBC8-4CD3-886E-431EF60ED478}" presName="connTx" presStyleLbl="parChTrans1D3" presStyleIdx="5" presStyleCnt="8"/>
      <dgm:spPr/>
    </dgm:pt>
    <dgm:pt modelId="{DE7CE763-3B86-4C08-9FC5-AE2EC0DA55D8}" type="pres">
      <dgm:prSet presAssocID="{FB50B548-87FE-4884-AF31-EE59FD1F15E5}" presName="root2" presStyleCnt="0"/>
      <dgm:spPr/>
    </dgm:pt>
    <dgm:pt modelId="{E79EFC4D-05C3-4A7A-9331-834E6CB1134D}" type="pres">
      <dgm:prSet presAssocID="{FB50B548-87FE-4884-AF31-EE59FD1F15E5}" presName="LevelTwoTextNode" presStyleLbl="node3" presStyleIdx="5" presStyleCnt="8">
        <dgm:presLayoutVars>
          <dgm:chPref val="3"/>
        </dgm:presLayoutVars>
      </dgm:prSet>
      <dgm:spPr>
        <a:prstGeom prst="roundRect">
          <a:avLst/>
        </a:prstGeom>
      </dgm:spPr>
    </dgm:pt>
    <dgm:pt modelId="{F73EBC0E-ED37-420A-A823-1B0F96850E9D}" type="pres">
      <dgm:prSet presAssocID="{FB50B548-87FE-4884-AF31-EE59FD1F15E5}" presName="level3hierChild" presStyleCnt="0"/>
      <dgm:spPr/>
    </dgm:pt>
    <dgm:pt modelId="{36A8BEF7-85B9-4C1B-9A05-159BD68DD98E}" type="pres">
      <dgm:prSet presAssocID="{4CD56C2C-6B28-4153-9BC5-5A5543368BF2}" presName="conn2-1" presStyleLbl="parChTrans1D3" presStyleIdx="6" presStyleCnt="8"/>
      <dgm:spPr/>
    </dgm:pt>
    <dgm:pt modelId="{406968B7-9D25-4AED-930D-2E4C21C05914}" type="pres">
      <dgm:prSet presAssocID="{4CD56C2C-6B28-4153-9BC5-5A5543368BF2}" presName="connTx" presStyleLbl="parChTrans1D3" presStyleIdx="6" presStyleCnt="8"/>
      <dgm:spPr/>
    </dgm:pt>
    <dgm:pt modelId="{4D3116DA-E749-4D9B-B31D-496DB518F69F}" type="pres">
      <dgm:prSet presAssocID="{3234BEDE-AFB5-4F7B-95BE-6D83E3393F24}" presName="root2" presStyleCnt="0"/>
      <dgm:spPr/>
    </dgm:pt>
    <dgm:pt modelId="{DA7D1885-EB0F-416A-987C-800F695E561A}" type="pres">
      <dgm:prSet presAssocID="{3234BEDE-AFB5-4F7B-95BE-6D83E3393F24}" presName="LevelTwoTextNode" presStyleLbl="node3" presStyleIdx="6" presStyleCnt="8">
        <dgm:presLayoutVars>
          <dgm:chPref val="3"/>
        </dgm:presLayoutVars>
      </dgm:prSet>
      <dgm:spPr>
        <a:prstGeom prst="roundRect">
          <a:avLst/>
        </a:prstGeom>
      </dgm:spPr>
    </dgm:pt>
    <dgm:pt modelId="{A02394A9-37D0-4183-B9A5-A919E84B053D}" type="pres">
      <dgm:prSet presAssocID="{3234BEDE-AFB5-4F7B-95BE-6D83E3393F24}" presName="level3hierChild" presStyleCnt="0"/>
      <dgm:spPr/>
    </dgm:pt>
    <dgm:pt modelId="{CBF1082B-AB26-4009-94C1-0F6894E64B45}" type="pres">
      <dgm:prSet presAssocID="{4257D7FC-C7B5-409C-A9BB-7C05D3023340}" presName="conn2-1" presStyleLbl="parChTrans1D2" presStyleIdx="3" presStyleCnt="4"/>
      <dgm:spPr/>
    </dgm:pt>
    <dgm:pt modelId="{79DC01C0-FC89-43F2-A015-7FFF31394824}" type="pres">
      <dgm:prSet presAssocID="{4257D7FC-C7B5-409C-A9BB-7C05D3023340}" presName="connTx" presStyleLbl="parChTrans1D2" presStyleIdx="3" presStyleCnt="4"/>
      <dgm:spPr/>
    </dgm:pt>
    <dgm:pt modelId="{9D2CEA01-2B2A-4670-A440-85FD0B983316}" type="pres">
      <dgm:prSet presAssocID="{E5BBD7E7-E01E-4EC5-A32C-B6BFB4CED235}" presName="root2" presStyleCnt="0"/>
      <dgm:spPr/>
    </dgm:pt>
    <dgm:pt modelId="{D4DAEB71-1AA7-4037-85FF-293DB3909801}" type="pres">
      <dgm:prSet presAssocID="{E5BBD7E7-E01E-4EC5-A32C-B6BFB4CED235}" presName="LevelTwoTextNode" presStyleLbl="node2" presStyleIdx="3" presStyleCnt="4">
        <dgm:presLayoutVars>
          <dgm:chPref val="3"/>
        </dgm:presLayoutVars>
      </dgm:prSet>
      <dgm:spPr>
        <a:prstGeom prst="roundRect">
          <a:avLst/>
        </a:prstGeom>
      </dgm:spPr>
    </dgm:pt>
    <dgm:pt modelId="{56CD7DBA-FDD4-4A2D-846C-77C36CA22BA8}" type="pres">
      <dgm:prSet presAssocID="{E5BBD7E7-E01E-4EC5-A32C-B6BFB4CED235}" presName="level3hierChild" presStyleCnt="0"/>
      <dgm:spPr/>
    </dgm:pt>
    <dgm:pt modelId="{C4EF91C1-5DB8-42FE-B70A-4B5E181C7004}" type="pres">
      <dgm:prSet presAssocID="{1EB99F2D-51B1-4AA6-ABAC-3A4CA90326EE}" presName="conn2-1" presStyleLbl="parChTrans1D3" presStyleIdx="7" presStyleCnt="8"/>
      <dgm:spPr/>
    </dgm:pt>
    <dgm:pt modelId="{C814AB0E-062B-45BF-B9D0-56894D49D4E3}" type="pres">
      <dgm:prSet presAssocID="{1EB99F2D-51B1-4AA6-ABAC-3A4CA90326EE}" presName="connTx" presStyleLbl="parChTrans1D3" presStyleIdx="7" presStyleCnt="8"/>
      <dgm:spPr/>
    </dgm:pt>
    <dgm:pt modelId="{1EB4B0FB-2A37-4043-800E-EDC6360BC92D}" type="pres">
      <dgm:prSet presAssocID="{927D8B51-6D65-4EDC-9EE9-6DECE0B7280C}" presName="root2" presStyleCnt="0"/>
      <dgm:spPr/>
    </dgm:pt>
    <dgm:pt modelId="{E5C5D141-0126-4DEA-82D7-EDFEE817159E}" type="pres">
      <dgm:prSet presAssocID="{927D8B51-6D65-4EDC-9EE9-6DECE0B7280C}" presName="LevelTwoTextNode" presStyleLbl="node3" presStyleIdx="7" presStyleCnt="8">
        <dgm:presLayoutVars>
          <dgm:chPref val="3"/>
        </dgm:presLayoutVars>
      </dgm:prSet>
      <dgm:spPr>
        <a:prstGeom prst="roundRect">
          <a:avLst/>
        </a:prstGeom>
      </dgm:spPr>
    </dgm:pt>
    <dgm:pt modelId="{E52ADBC3-EA57-4404-8F8B-2CBEBAF76669}" type="pres">
      <dgm:prSet presAssocID="{927D8B51-6D65-4EDC-9EE9-6DECE0B7280C}" presName="level3hierChild" presStyleCnt="0"/>
      <dgm:spPr/>
    </dgm:pt>
  </dgm:ptLst>
  <dgm:cxnLst>
    <dgm:cxn modelId="{A91FF002-4D99-4AC4-9C47-01C229BE53C9}" type="presOf" srcId="{84EAF17B-49DB-443F-898E-06E03ACD2D4E}" destId="{7F206B2F-1739-456D-8CAA-5FDAC3B514FF}" srcOrd="0" destOrd="0" presId="urn:microsoft.com/office/officeart/2008/layout/HorizontalMultiLevelHierarchy"/>
    <dgm:cxn modelId="{58F27204-B8FE-49D1-9E42-73074021655D}" srcId="{4A3C1F13-BB86-444C-94AF-F2502CFF3A28}" destId="{414C4CB7-B59E-4CF8-A30A-3C7250AB4FF8}" srcOrd="2" destOrd="0" parTransId="{1C981A20-985F-4C16-BD85-CD9D37EFF7CE}" sibTransId="{8FC97AC2-50D3-4A71-8069-6D3EADF816FE}"/>
    <dgm:cxn modelId="{8B942005-C831-422E-8494-BE9B35685DB1}" type="presOf" srcId="{7FAC3AD3-2DE6-4419-9DA1-09C3ECD5C00B}" destId="{7AAB4B11-AE3D-4B50-AADC-75DC22DDE25A}" srcOrd="0" destOrd="0" presId="urn:microsoft.com/office/officeart/2008/layout/HorizontalMultiLevelHierarchy"/>
    <dgm:cxn modelId="{2B13A705-79B8-466A-ABCC-FB2D19D32EFB}" srcId="{414C4CB7-B59E-4CF8-A30A-3C7250AB4FF8}" destId="{FB50B548-87FE-4884-AF31-EE59FD1F15E5}" srcOrd="0" destOrd="0" parTransId="{9CF4CE00-CBC8-4CD3-886E-431EF60ED478}" sibTransId="{54F7F818-FF4F-4F11-A158-FB18693F5FB4}"/>
    <dgm:cxn modelId="{B39E450C-6F54-46F7-A08C-AC4F7F1F1F4C}" type="presOf" srcId="{5707DE97-D356-453D-8FD8-49099746B0D0}" destId="{97840B70-0E03-4132-82DB-88C558FB9245}" srcOrd="0" destOrd="0" presId="urn:microsoft.com/office/officeart/2008/layout/HorizontalMultiLevelHierarchy"/>
    <dgm:cxn modelId="{4236910C-3834-4DB0-803E-47F8C71A1B49}" type="presOf" srcId="{E1643E44-4DCA-4BC7-A01A-B12DDBE7D3CF}" destId="{3629C91A-C1EE-43F1-957A-41114723552D}" srcOrd="0" destOrd="0" presId="urn:microsoft.com/office/officeart/2008/layout/HorizontalMultiLevelHierarchy"/>
    <dgm:cxn modelId="{4F484210-91D3-4463-9C42-4271645F2F39}" srcId="{414C4CB7-B59E-4CF8-A30A-3C7250AB4FF8}" destId="{3234BEDE-AFB5-4F7B-95BE-6D83E3393F24}" srcOrd="1" destOrd="0" parTransId="{4CD56C2C-6B28-4153-9BC5-5A5543368BF2}" sibTransId="{D7CAA5E6-3404-4C47-A9C5-2222F7E616FE}"/>
    <dgm:cxn modelId="{F797F019-8709-4134-888A-33AA58047E94}" type="presOf" srcId="{C14A612D-C9B2-44BC-9A3D-01513E60E370}" destId="{5B56B3CE-BB89-41AB-A135-F2DE8DD8BF26}" srcOrd="0" destOrd="0" presId="urn:microsoft.com/office/officeart/2008/layout/HorizontalMultiLevelHierarchy"/>
    <dgm:cxn modelId="{EEB5601C-DD9A-4343-AA9D-B214D1B53B3D}" srcId="{4A3C1F13-BB86-444C-94AF-F2502CFF3A28}" destId="{E5BBD7E7-E01E-4EC5-A32C-B6BFB4CED235}" srcOrd="3" destOrd="0" parTransId="{4257D7FC-C7B5-409C-A9BB-7C05D3023340}" sibTransId="{C39D76CD-1689-40D6-8408-2A3B2F857368}"/>
    <dgm:cxn modelId="{DCE0481C-84DB-4AA5-A4DF-9B33E29C00F8}" type="presOf" srcId="{E1643E44-4DCA-4BC7-A01A-B12DDBE7D3CF}" destId="{3181115D-C26E-4D4E-87E2-0E6E59930CE1}" srcOrd="1" destOrd="0" presId="urn:microsoft.com/office/officeart/2008/layout/HorizontalMultiLevelHierarchy"/>
    <dgm:cxn modelId="{11598B20-FED3-44CA-BBF4-937D0A54DD08}" srcId="{AE315944-3168-4E0E-A637-AFB91A39AFC1}" destId="{966D9D59-3225-4998-8AB8-03DDB048ECC1}" srcOrd="0" destOrd="0" parTransId="{E1643E44-4DCA-4BC7-A01A-B12DDBE7D3CF}" sibTransId="{EC48D8E8-79A7-4AE6-A8DA-AC3DC095048A}"/>
    <dgm:cxn modelId="{7E86D526-3012-420F-BE7B-666BFFD8A090}" type="presOf" srcId="{AE315944-3168-4E0E-A637-AFB91A39AFC1}" destId="{CF5CEE62-B934-4D9E-84CB-152EE3946C13}" srcOrd="0" destOrd="0" presId="urn:microsoft.com/office/officeart/2008/layout/HorizontalMultiLevelHierarchy"/>
    <dgm:cxn modelId="{F2A0AA2A-6FC1-4292-BF05-3F1DA756B1F0}" type="presOf" srcId="{4A3C1F13-BB86-444C-94AF-F2502CFF3A28}" destId="{31701DDF-4BA4-40CD-93CE-A42E291FC80F}" srcOrd="0" destOrd="0" presId="urn:microsoft.com/office/officeart/2008/layout/HorizontalMultiLevelHierarchy"/>
    <dgm:cxn modelId="{1036F32D-24CE-4901-883E-3E34AF329BED}" type="presOf" srcId="{1C981A20-985F-4C16-BD85-CD9D37EFF7CE}" destId="{BE7B1908-ECAE-4ED5-8DB7-7D59A151A87A}" srcOrd="1" destOrd="0" presId="urn:microsoft.com/office/officeart/2008/layout/HorizontalMultiLevelHierarchy"/>
    <dgm:cxn modelId="{74E63833-BDC0-41CA-BD86-04778EAB89AA}" type="presOf" srcId="{045A56B4-E81B-4E38-B0DA-81A4E887212F}" destId="{576BB80C-775C-4C2D-910C-A34DDF54FB5B}" srcOrd="0" destOrd="0" presId="urn:microsoft.com/office/officeart/2008/layout/HorizontalMultiLevelHierarchy"/>
    <dgm:cxn modelId="{56DD8737-8452-43FD-85B1-14188921753B}" srcId="{84EAF17B-49DB-443F-898E-06E03ACD2D4E}" destId="{4A3C1F13-BB86-444C-94AF-F2502CFF3A28}" srcOrd="0" destOrd="0" parTransId="{BF16AAE7-FE97-46BA-91BE-03267A86A94E}" sibTransId="{F5AA0923-67BF-4EC0-8C22-AE712B46EE0C}"/>
    <dgm:cxn modelId="{C068455D-A5C2-4E8F-9FB4-2432BF5714BF}" type="presOf" srcId="{0AC882FD-D75D-4BEE-964D-F43AF44D13E8}" destId="{816776FD-76B4-467D-9E97-CB19CCCAEDDB}" srcOrd="1" destOrd="0" presId="urn:microsoft.com/office/officeart/2008/layout/HorizontalMultiLevelHierarchy"/>
    <dgm:cxn modelId="{A6812E43-D4B0-45D7-8403-2F9D9F97E794}" type="presOf" srcId="{7FAC3AD3-2DE6-4419-9DA1-09C3ECD5C00B}" destId="{AF5FA9E4-ED3A-4E69-8865-98B187313008}" srcOrd="1" destOrd="0" presId="urn:microsoft.com/office/officeart/2008/layout/HorizontalMultiLevelHierarchy"/>
    <dgm:cxn modelId="{7E18D351-7E40-4AE9-BB5C-A05CE5C8F643}" type="presOf" srcId="{4257D7FC-C7B5-409C-A9BB-7C05D3023340}" destId="{CBF1082B-AB26-4009-94C1-0F6894E64B45}" srcOrd="0" destOrd="0" presId="urn:microsoft.com/office/officeart/2008/layout/HorizontalMultiLevelHierarchy"/>
    <dgm:cxn modelId="{1BB3D753-79C6-4EDF-AD30-EF771DC54ED3}" type="presOf" srcId="{F97AA74F-F958-4560-8441-1D5963873098}" destId="{F957851E-5FA4-483E-8C7B-166EED602DAB}" srcOrd="1" destOrd="0" presId="urn:microsoft.com/office/officeart/2008/layout/HorizontalMultiLevelHierarchy"/>
    <dgm:cxn modelId="{429D767A-DCBD-4989-870C-938CD9DBF8E8}" srcId="{613B9CF7-F2AE-419C-A1FC-A9C2BF02BAD1}" destId="{EB53EA07-0D23-4D1C-97DC-DA59ECACDC3D}" srcOrd="2" destOrd="0" parTransId="{AD44C19A-9547-4792-8875-853767FB9161}" sibTransId="{92BF8E3C-6251-4B63-8CDB-A6FA800AFCFA}"/>
    <dgm:cxn modelId="{22EECD7A-D010-4B22-AE22-D62148D936F8}" srcId="{613B9CF7-F2AE-419C-A1FC-A9C2BF02BAD1}" destId="{045A56B4-E81B-4E38-B0DA-81A4E887212F}" srcOrd="0" destOrd="0" parTransId="{0AC882FD-D75D-4BEE-964D-F43AF44D13E8}" sibTransId="{EC6A72B5-2B4A-45D1-9596-8D15D9329815}"/>
    <dgm:cxn modelId="{4864207C-641E-4C76-8A01-C0D09043D1F8}" type="presOf" srcId="{4CD56C2C-6B28-4153-9BC5-5A5543368BF2}" destId="{36A8BEF7-85B9-4C1B-9A05-159BD68DD98E}" srcOrd="0" destOrd="0" presId="urn:microsoft.com/office/officeart/2008/layout/HorizontalMultiLevelHierarchy"/>
    <dgm:cxn modelId="{8F274D7E-3DA7-482F-A828-63BA8067A2AE}" type="presOf" srcId="{0AC882FD-D75D-4BEE-964D-F43AF44D13E8}" destId="{35DED027-643F-47C2-9971-0E6715391CCD}" srcOrd="0" destOrd="0" presId="urn:microsoft.com/office/officeart/2008/layout/HorizontalMultiLevelHierarchy"/>
    <dgm:cxn modelId="{F9CDE47F-771F-4DDE-AA89-EC387AB617AD}" type="presOf" srcId="{1EB99F2D-51B1-4AA6-ABAC-3A4CA90326EE}" destId="{C4EF91C1-5DB8-42FE-B70A-4B5E181C7004}" srcOrd="0" destOrd="0" presId="urn:microsoft.com/office/officeart/2008/layout/HorizontalMultiLevelHierarchy"/>
    <dgm:cxn modelId="{19A72A83-7177-4B25-9846-1086BFDF6B50}" srcId="{4A3C1F13-BB86-444C-94AF-F2502CFF3A28}" destId="{AE315944-3168-4E0E-A637-AFB91A39AFC1}" srcOrd="0" destOrd="0" parTransId="{F97AA74F-F958-4560-8441-1D5963873098}" sibTransId="{2ADA845C-D6C7-4386-8B11-6B954257106B}"/>
    <dgm:cxn modelId="{BA594E86-18A9-43FC-8172-CCC93E12E231}" type="presOf" srcId="{EA49D0A6-044A-4586-B00B-2EE21E5B5138}" destId="{95440F24-3AA8-499B-B7D6-91ECBF47812A}" srcOrd="0" destOrd="0" presId="urn:microsoft.com/office/officeart/2008/layout/HorizontalMultiLevelHierarchy"/>
    <dgm:cxn modelId="{23678686-CFC8-4B6D-A81A-31DAB76A04B3}" type="presOf" srcId="{414C4CB7-B59E-4CF8-A30A-3C7250AB4FF8}" destId="{1110CBB3-4B48-487E-9300-6E98CBB10B27}" srcOrd="0" destOrd="0" presId="urn:microsoft.com/office/officeart/2008/layout/HorizontalMultiLevelHierarchy"/>
    <dgm:cxn modelId="{F702E88B-00FA-450C-8CFF-251830AE2DB5}" srcId="{AE315944-3168-4E0E-A637-AFB91A39AFC1}" destId="{5707DE97-D356-453D-8FD8-49099746B0D0}" srcOrd="1" destOrd="0" parTransId="{7FAC3AD3-2DE6-4419-9DA1-09C3ECD5C00B}" sibTransId="{54EBB949-090B-4E30-9D54-74627D55BC48}"/>
    <dgm:cxn modelId="{F2AD4B90-13BA-4CB2-915C-D1B4E00CE083}" type="presOf" srcId="{9CF4CE00-CBC8-4CD3-886E-431EF60ED478}" destId="{1C61DBD6-1ED3-4FD0-940F-41438FD817DB}" srcOrd="1" destOrd="0" presId="urn:microsoft.com/office/officeart/2008/layout/HorizontalMultiLevelHierarchy"/>
    <dgm:cxn modelId="{AF04749E-0CDA-49CC-B0B3-34869FCEFE88}" type="presOf" srcId="{07628917-1B3D-4CC3-B86F-C5175AADF09D}" destId="{2E06F5F7-B402-49A7-9AB2-E215BF516CDB}" srcOrd="1" destOrd="0" presId="urn:microsoft.com/office/officeart/2008/layout/HorizontalMultiLevelHierarchy"/>
    <dgm:cxn modelId="{E99DB39F-2EA3-4E1B-BBFC-DD994A48922D}" type="presOf" srcId="{AD44C19A-9547-4792-8875-853767FB9161}" destId="{9030041E-1ABA-4FEB-8F18-05465CF8CEDD}" srcOrd="0" destOrd="0" presId="urn:microsoft.com/office/officeart/2008/layout/HorizontalMultiLevelHierarchy"/>
    <dgm:cxn modelId="{31BAF4A6-A7AF-4A41-9107-B6603C6278F1}" type="presOf" srcId="{AD44C19A-9547-4792-8875-853767FB9161}" destId="{967B7D71-F676-474E-BDBC-3F4F020599E4}" srcOrd="1" destOrd="0" presId="urn:microsoft.com/office/officeart/2008/layout/HorizontalMultiLevelHierarchy"/>
    <dgm:cxn modelId="{499FA9BE-F72C-40EF-BEC4-272AA92119D2}" type="presOf" srcId="{EB53EA07-0D23-4D1C-97DC-DA59ECACDC3D}" destId="{83D12D3C-5D5F-4B3E-96D8-ACA58243AF26}" srcOrd="0" destOrd="0" presId="urn:microsoft.com/office/officeart/2008/layout/HorizontalMultiLevelHierarchy"/>
    <dgm:cxn modelId="{E07FE0C2-7D38-4524-BC02-64FC72A52DB2}" srcId="{613B9CF7-F2AE-419C-A1FC-A9C2BF02BAD1}" destId="{EA49D0A6-044A-4586-B00B-2EE21E5B5138}" srcOrd="1" destOrd="0" parTransId="{07628917-1B3D-4CC3-B86F-C5175AADF09D}" sibTransId="{4B26D911-87BE-431D-9C5B-7B5BC1305578}"/>
    <dgm:cxn modelId="{45E613C5-B797-4713-9105-D1C6821ACB2E}" type="presOf" srcId="{FB50B548-87FE-4884-AF31-EE59FD1F15E5}" destId="{E79EFC4D-05C3-4A7A-9331-834E6CB1134D}" srcOrd="0" destOrd="0" presId="urn:microsoft.com/office/officeart/2008/layout/HorizontalMultiLevelHierarchy"/>
    <dgm:cxn modelId="{C59D55C7-C2F7-464F-ACB5-DF8DD0CB218D}" type="presOf" srcId="{3234BEDE-AFB5-4F7B-95BE-6D83E3393F24}" destId="{DA7D1885-EB0F-416A-987C-800F695E561A}" srcOrd="0" destOrd="0" presId="urn:microsoft.com/office/officeart/2008/layout/HorizontalMultiLevelHierarchy"/>
    <dgm:cxn modelId="{B94EE4CB-8187-4F88-A948-8A2BFAED7D9A}" type="presOf" srcId="{613B9CF7-F2AE-419C-A1FC-A9C2BF02BAD1}" destId="{C95986DA-6B69-43E6-8BED-646E4A63B317}" srcOrd="0" destOrd="0" presId="urn:microsoft.com/office/officeart/2008/layout/HorizontalMultiLevelHierarchy"/>
    <dgm:cxn modelId="{150ECED1-2698-47C8-8F86-C50D33C5387E}" type="presOf" srcId="{927D8B51-6D65-4EDC-9EE9-6DECE0B7280C}" destId="{E5C5D141-0126-4DEA-82D7-EDFEE817159E}" srcOrd="0" destOrd="0" presId="urn:microsoft.com/office/officeart/2008/layout/HorizontalMultiLevelHierarchy"/>
    <dgm:cxn modelId="{1DDAD7D2-25A8-492B-989C-CBB6AFAD2237}" type="presOf" srcId="{4257D7FC-C7B5-409C-A9BB-7C05D3023340}" destId="{79DC01C0-FC89-43F2-A015-7FFF31394824}" srcOrd="1" destOrd="0" presId="urn:microsoft.com/office/officeart/2008/layout/HorizontalMultiLevelHierarchy"/>
    <dgm:cxn modelId="{4910C5D3-2E44-4542-98E1-A15D296BFE52}" type="presOf" srcId="{E5BBD7E7-E01E-4EC5-A32C-B6BFB4CED235}" destId="{D4DAEB71-1AA7-4037-85FF-293DB3909801}" srcOrd="0" destOrd="0" presId="urn:microsoft.com/office/officeart/2008/layout/HorizontalMultiLevelHierarchy"/>
    <dgm:cxn modelId="{EE711ADE-2C8E-470E-9A78-52AC848ECEA2}" type="presOf" srcId="{9CF4CE00-CBC8-4CD3-886E-431EF60ED478}" destId="{B8292535-C910-4111-9DD2-6EEB64D9B1E0}" srcOrd="0" destOrd="0" presId="urn:microsoft.com/office/officeart/2008/layout/HorizontalMultiLevelHierarchy"/>
    <dgm:cxn modelId="{E59B87E0-03B0-4472-ABDA-26BE6664D7A8}" type="presOf" srcId="{07628917-1B3D-4CC3-B86F-C5175AADF09D}" destId="{F2A1F6B6-B7FC-49A0-A425-8C98DA81ACE0}" srcOrd="0" destOrd="0" presId="urn:microsoft.com/office/officeart/2008/layout/HorizontalMultiLevelHierarchy"/>
    <dgm:cxn modelId="{B948B4F3-5F9B-4786-A6B6-17B96D43F0E8}" type="presOf" srcId="{966D9D59-3225-4998-8AB8-03DDB048ECC1}" destId="{698C40A9-F66D-45B9-83BD-8C24309EC503}" srcOrd="0" destOrd="0" presId="urn:microsoft.com/office/officeart/2008/layout/HorizontalMultiLevelHierarchy"/>
    <dgm:cxn modelId="{43DA59F5-191A-437E-9773-7BDE63DCCEF6}" type="presOf" srcId="{F97AA74F-F958-4560-8441-1D5963873098}" destId="{E0E8751D-25B0-49F6-8BD6-1AE720FE00F2}" srcOrd="0" destOrd="0" presId="urn:microsoft.com/office/officeart/2008/layout/HorizontalMultiLevelHierarchy"/>
    <dgm:cxn modelId="{6F6BD6F5-4006-4C48-A349-D508C1D11983}" type="presOf" srcId="{4CD56C2C-6B28-4153-9BC5-5A5543368BF2}" destId="{406968B7-9D25-4AED-930D-2E4C21C05914}" srcOrd="1" destOrd="0" presId="urn:microsoft.com/office/officeart/2008/layout/HorizontalMultiLevelHierarchy"/>
    <dgm:cxn modelId="{2C86B3F6-7EB4-4110-964E-4C06CAD0763A}" srcId="{4A3C1F13-BB86-444C-94AF-F2502CFF3A28}" destId="{613B9CF7-F2AE-419C-A1FC-A9C2BF02BAD1}" srcOrd="1" destOrd="0" parTransId="{C14A612D-C9B2-44BC-9A3D-01513E60E370}" sibTransId="{B825B709-8E58-4A66-A2C3-1552599E3CA2}"/>
    <dgm:cxn modelId="{ACBD6AF7-4028-4EF0-AE38-881D0B01B672}" type="presOf" srcId="{1EB99F2D-51B1-4AA6-ABAC-3A4CA90326EE}" destId="{C814AB0E-062B-45BF-B9D0-56894D49D4E3}" srcOrd="1" destOrd="0" presId="urn:microsoft.com/office/officeart/2008/layout/HorizontalMultiLevelHierarchy"/>
    <dgm:cxn modelId="{348D78F9-66FA-499D-B1C5-34265FAC84A3}" srcId="{E5BBD7E7-E01E-4EC5-A32C-B6BFB4CED235}" destId="{927D8B51-6D65-4EDC-9EE9-6DECE0B7280C}" srcOrd="0" destOrd="0" parTransId="{1EB99F2D-51B1-4AA6-ABAC-3A4CA90326EE}" sibTransId="{619998CF-5C96-4174-A06E-5ED96FF1A219}"/>
    <dgm:cxn modelId="{D93383FB-3EF1-48DB-89E7-239F912AFEDF}" type="presOf" srcId="{1C981A20-985F-4C16-BD85-CD9D37EFF7CE}" destId="{0B042CAF-2C41-485B-866C-7CDE78BA3BA6}" srcOrd="0" destOrd="0" presId="urn:microsoft.com/office/officeart/2008/layout/HorizontalMultiLevelHierarchy"/>
    <dgm:cxn modelId="{A72DCEFC-2BF8-43AD-AEC5-D3C95FD1D81E}" type="presOf" srcId="{C14A612D-C9B2-44BC-9A3D-01513E60E370}" destId="{4CA3D8CE-0201-445A-9892-3A65CBF57928}" srcOrd="1" destOrd="0" presId="urn:microsoft.com/office/officeart/2008/layout/HorizontalMultiLevelHierarchy"/>
    <dgm:cxn modelId="{DCCD8591-3A24-4233-9936-3742FF2D666C}" type="presParOf" srcId="{7F206B2F-1739-456D-8CAA-5FDAC3B514FF}" destId="{EE93EECA-32A5-4AFC-BB8B-C14E5EDCEF2E}" srcOrd="0" destOrd="0" presId="urn:microsoft.com/office/officeart/2008/layout/HorizontalMultiLevelHierarchy"/>
    <dgm:cxn modelId="{FBA23E25-78BD-43B3-89E9-B30F71835353}" type="presParOf" srcId="{EE93EECA-32A5-4AFC-BB8B-C14E5EDCEF2E}" destId="{31701DDF-4BA4-40CD-93CE-A42E291FC80F}" srcOrd="0" destOrd="0" presId="urn:microsoft.com/office/officeart/2008/layout/HorizontalMultiLevelHierarchy"/>
    <dgm:cxn modelId="{71AA779C-F97F-4F10-AF92-EEB6D6D7F847}" type="presParOf" srcId="{EE93EECA-32A5-4AFC-BB8B-C14E5EDCEF2E}" destId="{E5362D07-4858-4A2C-A46A-314E33AF06E1}" srcOrd="1" destOrd="0" presId="urn:microsoft.com/office/officeart/2008/layout/HorizontalMultiLevelHierarchy"/>
    <dgm:cxn modelId="{AEC8B479-4B1F-4669-ADD7-3988B05DA674}" type="presParOf" srcId="{E5362D07-4858-4A2C-A46A-314E33AF06E1}" destId="{E0E8751D-25B0-49F6-8BD6-1AE720FE00F2}" srcOrd="0" destOrd="0" presId="urn:microsoft.com/office/officeart/2008/layout/HorizontalMultiLevelHierarchy"/>
    <dgm:cxn modelId="{FACEC8D5-DE41-4E61-A90F-C01F7C645160}" type="presParOf" srcId="{E0E8751D-25B0-49F6-8BD6-1AE720FE00F2}" destId="{F957851E-5FA4-483E-8C7B-166EED602DAB}" srcOrd="0" destOrd="0" presId="urn:microsoft.com/office/officeart/2008/layout/HorizontalMultiLevelHierarchy"/>
    <dgm:cxn modelId="{568754F6-6B2D-4C8C-B658-BF71BA32619B}" type="presParOf" srcId="{E5362D07-4858-4A2C-A46A-314E33AF06E1}" destId="{429AFCD0-3988-422C-849C-35254D695D8B}" srcOrd="1" destOrd="0" presId="urn:microsoft.com/office/officeart/2008/layout/HorizontalMultiLevelHierarchy"/>
    <dgm:cxn modelId="{EF6C5436-AEB4-463E-A55B-5869AA97EA5A}" type="presParOf" srcId="{429AFCD0-3988-422C-849C-35254D695D8B}" destId="{CF5CEE62-B934-4D9E-84CB-152EE3946C13}" srcOrd="0" destOrd="0" presId="urn:microsoft.com/office/officeart/2008/layout/HorizontalMultiLevelHierarchy"/>
    <dgm:cxn modelId="{7126D22A-68FE-4956-ACA3-510813B630B6}" type="presParOf" srcId="{429AFCD0-3988-422C-849C-35254D695D8B}" destId="{78ED5003-871A-42F7-84F0-2DF81CADD93B}" srcOrd="1" destOrd="0" presId="urn:microsoft.com/office/officeart/2008/layout/HorizontalMultiLevelHierarchy"/>
    <dgm:cxn modelId="{A8B18630-5675-404D-823F-CD08E78532B5}" type="presParOf" srcId="{78ED5003-871A-42F7-84F0-2DF81CADD93B}" destId="{3629C91A-C1EE-43F1-957A-41114723552D}" srcOrd="0" destOrd="0" presId="urn:microsoft.com/office/officeart/2008/layout/HorizontalMultiLevelHierarchy"/>
    <dgm:cxn modelId="{9CF38714-7F34-427D-9A64-9F34B293CFD2}" type="presParOf" srcId="{3629C91A-C1EE-43F1-957A-41114723552D}" destId="{3181115D-C26E-4D4E-87E2-0E6E59930CE1}" srcOrd="0" destOrd="0" presId="urn:microsoft.com/office/officeart/2008/layout/HorizontalMultiLevelHierarchy"/>
    <dgm:cxn modelId="{DD4A9F41-D2EB-451A-9F4C-0367602DC48A}" type="presParOf" srcId="{78ED5003-871A-42F7-84F0-2DF81CADD93B}" destId="{AAC576AC-89D2-457F-9263-1EB99907A1DE}" srcOrd="1" destOrd="0" presId="urn:microsoft.com/office/officeart/2008/layout/HorizontalMultiLevelHierarchy"/>
    <dgm:cxn modelId="{0A0EA8EC-C948-4168-A1EE-F8B34E12BBB1}" type="presParOf" srcId="{AAC576AC-89D2-457F-9263-1EB99907A1DE}" destId="{698C40A9-F66D-45B9-83BD-8C24309EC503}" srcOrd="0" destOrd="0" presId="urn:microsoft.com/office/officeart/2008/layout/HorizontalMultiLevelHierarchy"/>
    <dgm:cxn modelId="{2DBAC387-B554-4C9F-87F0-F9E7C0C20465}" type="presParOf" srcId="{AAC576AC-89D2-457F-9263-1EB99907A1DE}" destId="{5A75B399-6072-4CDC-A536-A165C0E0ACB9}" srcOrd="1" destOrd="0" presId="urn:microsoft.com/office/officeart/2008/layout/HorizontalMultiLevelHierarchy"/>
    <dgm:cxn modelId="{F9FD6D34-3D4E-4747-8463-9F747FCD3383}" type="presParOf" srcId="{78ED5003-871A-42F7-84F0-2DF81CADD93B}" destId="{7AAB4B11-AE3D-4B50-AADC-75DC22DDE25A}" srcOrd="2" destOrd="0" presId="urn:microsoft.com/office/officeart/2008/layout/HorizontalMultiLevelHierarchy"/>
    <dgm:cxn modelId="{FE40828E-5DA9-4AB0-B5D6-2F56D7FA7A3F}" type="presParOf" srcId="{7AAB4B11-AE3D-4B50-AADC-75DC22DDE25A}" destId="{AF5FA9E4-ED3A-4E69-8865-98B187313008}" srcOrd="0" destOrd="0" presId="urn:microsoft.com/office/officeart/2008/layout/HorizontalMultiLevelHierarchy"/>
    <dgm:cxn modelId="{EF02A59E-C292-46B6-8377-6FBA3CB238B6}" type="presParOf" srcId="{78ED5003-871A-42F7-84F0-2DF81CADD93B}" destId="{0DC21E62-A87A-4018-9A52-F45B24A5E853}" srcOrd="3" destOrd="0" presId="urn:microsoft.com/office/officeart/2008/layout/HorizontalMultiLevelHierarchy"/>
    <dgm:cxn modelId="{D591A42D-B8AA-45EE-9D38-3F288FD3C424}" type="presParOf" srcId="{0DC21E62-A87A-4018-9A52-F45B24A5E853}" destId="{97840B70-0E03-4132-82DB-88C558FB9245}" srcOrd="0" destOrd="0" presId="urn:microsoft.com/office/officeart/2008/layout/HorizontalMultiLevelHierarchy"/>
    <dgm:cxn modelId="{2BB2631B-7114-466C-AF5E-D9D8E2B6693C}" type="presParOf" srcId="{0DC21E62-A87A-4018-9A52-F45B24A5E853}" destId="{39CF140A-278F-468E-A63C-39124E475846}" srcOrd="1" destOrd="0" presId="urn:microsoft.com/office/officeart/2008/layout/HorizontalMultiLevelHierarchy"/>
    <dgm:cxn modelId="{F98A25C7-4694-4B80-9B50-2B40F5AA6A9D}" type="presParOf" srcId="{E5362D07-4858-4A2C-A46A-314E33AF06E1}" destId="{5B56B3CE-BB89-41AB-A135-F2DE8DD8BF26}" srcOrd="2" destOrd="0" presId="urn:microsoft.com/office/officeart/2008/layout/HorizontalMultiLevelHierarchy"/>
    <dgm:cxn modelId="{1D825B02-1C7C-4538-940D-53305691571A}" type="presParOf" srcId="{5B56B3CE-BB89-41AB-A135-F2DE8DD8BF26}" destId="{4CA3D8CE-0201-445A-9892-3A65CBF57928}" srcOrd="0" destOrd="0" presId="urn:microsoft.com/office/officeart/2008/layout/HorizontalMultiLevelHierarchy"/>
    <dgm:cxn modelId="{760A6A1B-BD12-4B04-97BE-DBFB6350210D}" type="presParOf" srcId="{E5362D07-4858-4A2C-A46A-314E33AF06E1}" destId="{E4273442-129B-4B98-A772-86E0A6A4AD43}" srcOrd="3" destOrd="0" presId="urn:microsoft.com/office/officeart/2008/layout/HorizontalMultiLevelHierarchy"/>
    <dgm:cxn modelId="{6492DD76-75F7-40D4-A4DC-0CE03C351BCA}" type="presParOf" srcId="{E4273442-129B-4B98-A772-86E0A6A4AD43}" destId="{C95986DA-6B69-43E6-8BED-646E4A63B317}" srcOrd="0" destOrd="0" presId="urn:microsoft.com/office/officeart/2008/layout/HorizontalMultiLevelHierarchy"/>
    <dgm:cxn modelId="{71FDC29A-F14E-4D46-A4BE-EF438FABA67B}" type="presParOf" srcId="{E4273442-129B-4B98-A772-86E0A6A4AD43}" destId="{0959D2B6-3B53-4D55-A0E5-7DCB40EE8022}" srcOrd="1" destOrd="0" presId="urn:microsoft.com/office/officeart/2008/layout/HorizontalMultiLevelHierarchy"/>
    <dgm:cxn modelId="{52ED3BAE-BC4B-47D6-B2B7-FD160C090727}" type="presParOf" srcId="{0959D2B6-3B53-4D55-A0E5-7DCB40EE8022}" destId="{35DED027-643F-47C2-9971-0E6715391CCD}" srcOrd="0" destOrd="0" presId="urn:microsoft.com/office/officeart/2008/layout/HorizontalMultiLevelHierarchy"/>
    <dgm:cxn modelId="{7C07BC14-AB72-4294-A099-489123115A74}" type="presParOf" srcId="{35DED027-643F-47C2-9971-0E6715391CCD}" destId="{816776FD-76B4-467D-9E97-CB19CCCAEDDB}" srcOrd="0" destOrd="0" presId="urn:microsoft.com/office/officeart/2008/layout/HorizontalMultiLevelHierarchy"/>
    <dgm:cxn modelId="{43521F89-8C64-4FD8-A7AA-803625C076E3}" type="presParOf" srcId="{0959D2B6-3B53-4D55-A0E5-7DCB40EE8022}" destId="{85A0AC5E-3C58-4CC6-81C6-F786CD3B2D35}" srcOrd="1" destOrd="0" presId="urn:microsoft.com/office/officeart/2008/layout/HorizontalMultiLevelHierarchy"/>
    <dgm:cxn modelId="{926698F7-0731-492D-AA23-1EEC7FA085F6}" type="presParOf" srcId="{85A0AC5E-3C58-4CC6-81C6-F786CD3B2D35}" destId="{576BB80C-775C-4C2D-910C-A34DDF54FB5B}" srcOrd="0" destOrd="0" presId="urn:microsoft.com/office/officeart/2008/layout/HorizontalMultiLevelHierarchy"/>
    <dgm:cxn modelId="{B8DD69C3-3EC9-438C-9D1F-30BDD321B7DE}" type="presParOf" srcId="{85A0AC5E-3C58-4CC6-81C6-F786CD3B2D35}" destId="{2E2CDB59-A2BF-42EA-A50C-E2F07CB04326}" srcOrd="1" destOrd="0" presId="urn:microsoft.com/office/officeart/2008/layout/HorizontalMultiLevelHierarchy"/>
    <dgm:cxn modelId="{5C8EAAD8-2EFA-4E77-99B5-F9300B86AC69}" type="presParOf" srcId="{0959D2B6-3B53-4D55-A0E5-7DCB40EE8022}" destId="{F2A1F6B6-B7FC-49A0-A425-8C98DA81ACE0}" srcOrd="2" destOrd="0" presId="urn:microsoft.com/office/officeart/2008/layout/HorizontalMultiLevelHierarchy"/>
    <dgm:cxn modelId="{BBDDC190-8AC7-4A15-B020-FC1E5C413B1E}" type="presParOf" srcId="{F2A1F6B6-B7FC-49A0-A425-8C98DA81ACE0}" destId="{2E06F5F7-B402-49A7-9AB2-E215BF516CDB}" srcOrd="0" destOrd="0" presId="urn:microsoft.com/office/officeart/2008/layout/HorizontalMultiLevelHierarchy"/>
    <dgm:cxn modelId="{269150EC-EEDE-469F-9E33-16508D7A3B46}" type="presParOf" srcId="{0959D2B6-3B53-4D55-A0E5-7DCB40EE8022}" destId="{F37CBECB-6C81-4548-B89F-F23F9D051A9B}" srcOrd="3" destOrd="0" presId="urn:microsoft.com/office/officeart/2008/layout/HorizontalMultiLevelHierarchy"/>
    <dgm:cxn modelId="{E1FD692C-268C-4066-9BB4-8A36FB7F88C4}" type="presParOf" srcId="{F37CBECB-6C81-4548-B89F-F23F9D051A9B}" destId="{95440F24-3AA8-499B-B7D6-91ECBF47812A}" srcOrd="0" destOrd="0" presId="urn:microsoft.com/office/officeart/2008/layout/HorizontalMultiLevelHierarchy"/>
    <dgm:cxn modelId="{78B9DA9B-155B-409B-A0CF-121965F55BC2}" type="presParOf" srcId="{F37CBECB-6C81-4548-B89F-F23F9D051A9B}" destId="{4AF4746E-AB7E-4E6C-A227-66F74D072090}" srcOrd="1" destOrd="0" presId="urn:microsoft.com/office/officeart/2008/layout/HorizontalMultiLevelHierarchy"/>
    <dgm:cxn modelId="{CBA3ACCD-12A9-44F6-8247-59DEEAF71C64}" type="presParOf" srcId="{0959D2B6-3B53-4D55-A0E5-7DCB40EE8022}" destId="{9030041E-1ABA-4FEB-8F18-05465CF8CEDD}" srcOrd="4" destOrd="0" presId="urn:microsoft.com/office/officeart/2008/layout/HorizontalMultiLevelHierarchy"/>
    <dgm:cxn modelId="{77B0E94C-8B24-4025-B3CA-474315AEA06F}" type="presParOf" srcId="{9030041E-1ABA-4FEB-8F18-05465CF8CEDD}" destId="{967B7D71-F676-474E-BDBC-3F4F020599E4}" srcOrd="0" destOrd="0" presId="urn:microsoft.com/office/officeart/2008/layout/HorizontalMultiLevelHierarchy"/>
    <dgm:cxn modelId="{30D8A55B-D75C-4562-97A3-5B7BDB459A5F}" type="presParOf" srcId="{0959D2B6-3B53-4D55-A0E5-7DCB40EE8022}" destId="{596948F4-54C6-4230-B89A-6AE12BF8B654}" srcOrd="5" destOrd="0" presId="urn:microsoft.com/office/officeart/2008/layout/HorizontalMultiLevelHierarchy"/>
    <dgm:cxn modelId="{5FCFDABF-6DFC-49D1-9A1E-F9BA1ADDBBBA}" type="presParOf" srcId="{596948F4-54C6-4230-B89A-6AE12BF8B654}" destId="{83D12D3C-5D5F-4B3E-96D8-ACA58243AF26}" srcOrd="0" destOrd="0" presId="urn:microsoft.com/office/officeart/2008/layout/HorizontalMultiLevelHierarchy"/>
    <dgm:cxn modelId="{AA27D9A4-B8E3-4E4B-A5E0-55DDCC6EFB8B}" type="presParOf" srcId="{596948F4-54C6-4230-B89A-6AE12BF8B654}" destId="{CB8B470F-2E1E-46AE-B364-85AE21FD3220}" srcOrd="1" destOrd="0" presId="urn:microsoft.com/office/officeart/2008/layout/HorizontalMultiLevelHierarchy"/>
    <dgm:cxn modelId="{4821ECEF-57B7-4D8A-844B-028C35017E29}" type="presParOf" srcId="{E5362D07-4858-4A2C-A46A-314E33AF06E1}" destId="{0B042CAF-2C41-485B-866C-7CDE78BA3BA6}" srcOrd="4" destOrd="0" presId="urn:microsoft.com/office/officeart/2008/layout/HorizontalMultiLevelHierarchy"/>
    <dgm:cxn modelId="{D7F90C9E-D4A6-4401-B2C3-A8FFBDA2EC3C}" type="presParOf" srcId="{0B042CAF-2C41-485B-866C-7CDE78BA3BA6}" destId="{BE7B1908-ECAE-4ED5-8DB7-7D59A151A87A}" srcOrd="0" destOrd="0" presId="urn:microsoft.com/office/officeart/2008/layout/HorizontalMultiLevelHierarchy"/>
    <dgm:cxn modelId="{1068CCBB-E86E-47CB-B23C-355A72E0C6A1}" type="presParOf" srcId="{E5362D07-4858-4A2C-A46A-314E33AF06E1}" destId="{2027F84B-A616-4E10-B58F-DB41CD982175}" srcOrd="5" destOrd="0" presId="urn:microsoft.com/office/officeart/2008/layout/HorizontalMultiLevelHierarchy"/>
    <dgm:cxn modelId="{33E16579-8645-4F6A-BE25-296BFAB975BC}" type="presParOf" srcId="{2027F84B-A616-4E10-B58F-DB41CD982175}" destId="{1110CBB3-4B48-487E-9300-6E98CBB10B27}" srcOrd="0" destOrd="0" presId="urn:microsoft.com/office/officeart/2008/layout/HorizontalMultiLevelHierarchy"/>
    <dgm:cxn modelId="{583F15C8-AD84-452F-8A9C-543C3097812F}" type="presParOf" srcId="{2027F84B-A616-4E10-B58F-DB41CD982175}" destId="{2EE7402F-D38D-4F20-A1C9-2C074788D753}" srcOrd="1" destOrd="0" presId="urn:microsoft.com/office/officeart/2008/layout/HorizontalMultiLevelHierarchy"/>
    <dgm:cxn modelId="{EC0F4DEE-AB20-405D-B29A-FB74262ED93B}" type="presParOf" srcId="{2EE7402F-D38D-4F20-A1C9-2C074788D753}" destId="{B8292535-C910-4111-9DD2-6EEB64D9B1E0}" srcOrd="0" destOrd="0" presId="urn:microsoft.com/office/officeart/2008/layout/HorizontalMultiLevelHierarchy"/>
    <dgm:cxn modelId="{A3566D83-E638-46D7-AD37-90DA54E1EC87}" type="presParOf" srcId="{B8292535-C910-4111-9DD2-6EEB64D9B1E0}" destId="{1C61DBD6-1ED3-4FD0-940F-41438FD817DB}" srcOrd="0" destOrd="0" presId="urn:microsoft.com/office/officeart/2008/layout/HorizontalMultiLevelHierarchy"/>
    <dgm:cxn modelId="{158C9868-AFF4-42E2-8C0E-7064267D09B2}" type="presParOf" srcId="{2EE7402F-D38D-4F20-A1C9-2C074788D753}" destId="{DE7CE763-3B86-4C08-9FC5-AE2EC0DA55D8}" srcOrd="1" destOrd="0" presId="urn:microsoft.com/office/officeart/2008/layout/HorizontalMultiLevelHierarchy"/>
    <dgm:cxn modelId="{A3C62D34-3E30-4BDD-9A36-FEDCD93ABC21}" type="presParOf" srcId="{DE7CE763-3B86-4C08-9FC5-AE2EC0DA55D8}" destId="{E79EFC4D-05C3-4A7A-9331-834E6CB1134D}" srcOrd="0" destOrd="0" presId="urn:microsoft.com/office/officeart/2008/layout/HorizontalMultiLevelHierarchy"/>
    <dgm:cxn modelId="{E7EE8AB3-FF67-445D-914E-5B86BBC3D992}" type="presParOf" srcId="{DE7CE763-3B86-4C08-9FC5-AE2EC0DA55D8}" destId="{F73EBC0E-ED37-420A-A823-1B0F96850E9D}" srcOrd="1" destOrd="0" presId="urn:microsoft.com/office/officeart/2008/layout/HorizontalMultiLevelHierarchy"/>
    <dgm:cxn modelId="{94E14A18-D681-4205-86C3-3F6C2D35B2EE}" type="presParOf" srcId="{2EE7402F-D38D-4F20-A1C9-2C074788D753}" destId="{36A8BEF7-85B9-4C1B-9A05-159BD68DD98E}" srcOrd="2" destOrd="0" presId="urn:microsoft.com/office/officeart/2008/layout/HorizontalMultiLevelHierarchy"/>
    <dgm:cxn modelId="{D0864D32-BA1D-4447-8910-DBB5888E7E9A}" type="presParOf" srcId="{36A8BEF7-85B9-4C1B-9A05-159BD68DD98E}" destId="{406968B7-9D25-4AED-930D-2E4C21C05914}" srcOrd="0" destOrd="0" presId="urn:microsoft.com/office/officeart/2008/layout/HorizontalMultiLevelHierarchy"/>
    <dgm:cxn modelId="{1C04B653-EC22-4349-91E6-3C2D5F3B3D0B}" type="presParOf" srcId="{2EE7402F-D38D-4F20-A1C9-2C074788D753}" destId="{4D3116DA-E749-4D9B-B31D-496DB518F69F}" srcOrd="3" destOrd="0" presId="urn:microsoft.com/office/officeart/2008/layout/HorizontalMultiLevelHierarchy"/>
    <dgm:cxn modelId="{E5FEA575-AFAA-446C-9792-5F5CD69CCE88}" type="presParOf" srcId="{4D3116DA-E749-4D9B-B31D-496DB518F69F}" destId="{DA7D1885-EB0F-416A-987C-800F695E561A}" srcOrd="0" destOrd="0" presId="urn:microsoft.com/office/officeart/2008/layout/HorizontalMultiLevelHierarchy"/>
    <dgm:cxn modelId="{DCE5E4E4-BEDA-42FF-8D66-CE12530936DF}" type="presParOf" srcId="{4D3116DA-E749-4D9B-B31D-496DB518F69F}" destId="{A02394A9-37D0-4183-B9A5-A919E84B053D}" srcOrd="1" destOrd="0" presId="urn:microsoft.com/office/officeart/2008/layout/HorizontalMultiLevelHierarchy"/>
    <dgm:cxn modelId="{D9F2453A-CAC8-4641-BB99-5A51C294F643}" type="presParOf" srcId="{E5362D07-4858-4A2C-A46A-314E33AF06E1}" destId="{CBF1082B-AB26-4009-94C1-0F6894E64B45}" srcOrd="6" destOrd="0" presId="urn:microsoft.com/office/officeart/2008/layout/HorizontalMultiLevelHierarchy"/>
    <dgm:cxn modelId="{8DECD1F0-DDAA-4927-87DF-F43D18B6D3CF}" type="presParOf" srcId="{CBF1082B-AB26-4009-94C1-0F6894E64B45}" destId="{79DC01C0-FC89-43F2-A015-7FFF31394824}" srcOrd="0" destOrd="0" presId="urn:microsoft.com/office/officeart/2008/layout/HorizontalMultiLevelHierarchy"/>
    <dgm:cxn modelId="{19A425F7-5790-4322-AE17-B09D1581EF84}" type="presParOf" srcId="{E5362D07-4858-4A2C-A46A-314E33AF06E1}" destId="{9D2CEA01-2B2A-4670-A440-85FD0B983316}" srcOrd="7" destOrd="0" presId="urn:microsoft.com/office/officeart/2008/layout/HorizontalMultiLevelHierarchy"/>
    <dgm:cxn modelId="{D3CB1932-19FF-4531-AC7C-FDB3133E988C}" type="presParOf" srcId="{9D2CEA01-2B2A-4670-A440-85FD0B983316}" destId="{D4DAEB71-1AA7-4037-85FF-293DB3909801}" srcOrd="0" destOrd="0" presId="urn:microsoft.com/office/officeart/2008/layout/HorizontalMultiLevelHierarchy"/>
    <dgm:cxn modelId="{DD95E128-9F14-4C2C-A698-263E53F3EA75}" type="presParOf" srcId="{9D2CEA01-2B2A-4670-A440-85FD0B983316}" destId="{56CD7DBA-FDD4-4A2D-846C-77C36CA22BA8}" srcOrd="1" destOrd="0" presId="urn:microsoft.com/office/officeart/2008/layout/HorizontalMultiLevelHierarchy"/>
    <dgm:cxn modelId="{21F1D894-105C-4CB8-A10D-FBAC99341A30}" type="presParOf" srcId="{56CD7DBA-FDD4-4A2D-846C-77C36CA22BA8}" destId="{C4EF91C1-5DB8-42FE-B70A-4B5E181C7004}" srcOrd="0" destOrd="0" presId="urn:microsoft.com/office/officeart/2008/layout/HorizontalMultiLevelHierarchy"/>
    <dgm:cxn modelId="{7E77517B-AB35-421C-9814-836664B0A083}" type="presParOf" srcId="{C4EF91C1-5DB8-42FE-B70A-4B5E181C7004}" destId="{C814AB0E-062B-45BF-B9D0-56894D49D4E3}" srcOrd="0" destOrd="0" presId="urn:microsoft.com/office/officeart/2008/layout/HorizontalMultiLevelHierarchy"/>
    <dgm:cxn modelId="{A819C349-2671-4A7B-9BB7-0AB43C54288F}" type="presParOf" srcId="{56CD7DBA-FDD4-4A2D-846C-77C36CA22BA8}" destId="{1EB4B0FB-2A37-4043-800E-EDC6360BC92D}" srcOrd="1" destOrd="0" presId="urn:microsoft.com/office/officeart/2008/layout/HorizontalMultiLevelHierarchy"/>
    <dgm:cxn modelId="{F88798C6-B8D8-4C91-A1F9-69CEB398194A}" type="presParOf" srcId="{1EB4B0FB-2A37-4043-800E-EDC6360BC92D}" destId="{E5C5D141-0126-4DEA-82D7-EDFEE817159E}" srcOrd="0" destOrd="0" presId="urn:microsoft.com/office/officeart/2008/layout/HorizontalMultiLevelHierarchy"/>
    <dgm:cxn modelId="{34AF8807-4BEF-43C3-8717-F7A89A3B948C}" type="presParOf" srcId="{1EB4B0FB-2A37-4043-800E-EDC6360BC92D}" destId="{E52ADBC3-EA57-4404-8F8B-2CBEBAF76669}" srcOrd="1" destOrd="0" presId="urn:microsoft.com/office/officeart/2008/layout/HorizontalMultiLevelHierarchy"/>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F91C1-5DB8-42FE-B70A-4B5E181C7004}">
      <dsp:nvSpPr>
        <dsp:cNvPr id="0" name=""/>
        <dsp:cNvSpPr/>
      </dsp:nvSpPr>
      <dsp:spPr>
        <a:xfrm>
          <a:off x="4975766" y="5397875"/>
          <a:ext cx="381678" cy="91440"/>
        </a:xfrm>
        <a:custGeom>
          <a:avLst/>
          <a:gdLst/>
          <a:ahLst/>
          <a:cxnLst/>
          <a:rect l="0" t="0" r="0" b="0"/>
          <a:pathLst>
            <a:path>
              <a:moveTo>
                <a:pt x="0" y="45720"/>
              </a:moveTo>
              <a:lnTo>
                <a:pt x="381678" y="4572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57063" y="5434053"/>
        <a:ext cx="19083" cy="19083"/>
      </dsp:txXfrm>
    </dsp:sp>
    <dsp:sp modelId="{CBF1082B-AB26-4009-94C1-0F6894E64B45}">
      <dsp:nvSpPr>
        <dsp:cNvPr id="0" name=""/>
        <dsp:cNvSpPr/>
      </dsp:nvSpPr>
      <dsp:spPr>
        <a:xfrm>
          <a:off x="2112593" y="2996199"/>
          <a:ext cx="954778" cy="2447396"/>
        </a:xfrm>
        <a:custGeom>
          <a:avLst/>
          <a:gdLst/>
          <a:ahLst/>
          <a:cxnLst/>
          <a:rect l="0" t="0" r="0" b="0"/>
          <a:pathLst>
            <a:path>
              <a:moveTo>
                <a:pt x="0" y="0"/>
              </a:moveTo>
              <a:lnTo>
                <a:pt x="477389" y="0"/>
              </a:lnTo>
              <a:lnTo>
                <a:pt x="477389" y="2447396"/>
              </a:lnTo>
              <a:lnTo>
                <a:pt x="954778" y="2447396"/>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524306" y="4154221"/>
        <a:ext cx="131352" cy="131352"/>
      </dsp:txXfrm>
    </dsp:sp>
    <dsp:sp modelId="{36A8BEF7-85B9-4C1B-9A05-159BD68DD98E}">
      <dsp:nvSpPr>
        <dsp:cNvPr id="0" name=""/>
        <dsp:cNvSpPr/>
      </dsp:nvSpPr>
      <dsp:spPr>
        <a:xfrm>
          <a:off x="4975766" y="4352668"/>
          <a:ext cx="381678" cy="363642"/>
        </a:xfrm>
        <a:custGeom>
          <a:avLst/>
          <a:gdLst/>
          <a:ahLst/>
          <a:cxnLst/>
          <a:rect l="0" t="0" r="0" b="0"/>
          <a:pathLst>
            <a:path>
              <a:moveTo>
                <a:pt x="0" y="0"/>
              </a:moveTo>
              <a:lnTo>
                <a:pt x="190839" y="0"/>
              </a:lnTo>
              <a:lnTo>
                <a:pt x="190839" y="363642"/>
              </a:lnTo>
              <a:lnTo>
                <a:pt x="381678" y="363642"/>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53426" y="4521310"/>
        <a:ext cx="26358" cy="26358"/>
      </dsp:txXfrm>
    </dsp:sp>
    <dsp:sp modelId="{B8292535-C910-4111-9DD2-6EEB64D9B1E0}">
      <dsp:nvSpPr>
        <dsp:cNvPr id="0" name=""/>
        <dsp:cNvSpPr/>
      </dsp:nvSpPr>
      <dsp:spPr>
        <a:xfrm>
          <a:off x="4975766" y="3989026"/>
          <a:ext cx="381678" cy="363642"/>
        </a:xfrm>
        <a:custGeom>
          <a:avLst/>
          <a:gdLst/>
          <a:ahLst/>
          <a:cxnLst/>
          <a:rect l="0" t="0" r="0" b="0"/>
          <a:pathLst>
            <a:path>
              <a:moveTo>
                <a:pt x="0" y="363642"/>
              </a:moveTo>
              <a:lnTo>
                <a:pt x="190839" y="363642"/>
              </a:lnTo>
              <a:lnTo>
                <a:pt x="190839" y="0"/>
              </a:lnTo>
              <a:lnTo>
                <a:pt x="381678"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53426" y="4157668"/>
        <a:ext cx="26358" cy="26358"/>
      </dsp:txXfrm>
    </dsp:sp>
    <dsp:sp modelId="{0B042CAF-2C41-485B-866C-7CDE78BA3BA6}">
      <dsp:nvSpPr>
        <dsp:cNvPr id="0" name=""/>
        <dsp:cNvSpPr/>
      </dsp:nvSpPr>
      <dsp:spPr>
        <a:xfrm>
          <a:off x="2112593" y="2996199"/>
          <a:ext cx="954778" cy="1356469"/>
        </a:xfrm>
        <a:custGeom>
          <a:avLst/>
          <a:gdLst/>
          <a:ahLst/>
          <a:cxnLst/>
          <a:rect l="0" t="0" r="0" b="0"/>
          <a:pathLst>
            <a:path>
              <a:moveTo>
                <a:pt x="0" y="0"/>
              </a:moveTo>
              <a:lnTo>
                <a:pt x="477389" y="0"/>
              </a:lnTo>
              <a:lnTo>
                <a:pt x="477389" y="1356469"/>
              </a:lnTo>
              <a:lnTo>
                <a:pt x="954778" y="1356469"/>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48512" y="3632964"/>
        <a:ext cx="82939" cy="82939"/>
      </dsp:txXfrm>
    </dsp:sp>
    <dsp:sp modelId="{9030041E-1ABA-4FEB-8F18-05465CF8CEDD}">
      <dsp:nvSpPr>
        <dsp:cNvPr id="0" name=""/>
        <dsp:cNvSpPr/>
      </dsp:nvSpPr>
      <dsp:spPr>
        <a:xfrm>
          <a:off x="4975766" y="2534457"/>
          <a:ext cx="381678" cy="727284"/>
        </a:xfrm>
        <a:custGeom>
          <a:avLst/>
          <a:gdLst/>
          <a:ahLst/>
          <a:cxnLst/>
          <a:rect l="0" t="0" r="0" b="0"/>
          <a:pathLst>
            <a:path>
              <a:moveTo>
                <a:pt x="0" y="0"/>
              </a:moveTo>
              <a:lnTo>
                <a:pt x="190839" y="0"/>
              </a:lnTo>
              <a:lnTo>
                <a:pt x="190839" y="727284"/>
              </a:lnTo>
              <a:lnTo>
                <a:pt x="381678" y="727284"/>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46072" y="2877566"/>
        <a:ext cx="41067" cy="41067"/>
      </dsp:txXfrm>
    </dsp:sp>
    <dsp:sp modelId="{F2A1F6B6-B7FC-49A0-A425-8C98DA81ACE0}">
      <dsp:nvSpPr>
        <dsp:cNvPr id="0" name=""/>
        <dsp:cNvSpPr/>
      </dsp:nvSpPr>
      <dsp:spPr>
        <a:xfrm>
          <a:off x="4975766" y="2488737"/>
          <a:ext cx="381678" cy="91440"/>
        </a:xfrm>
        <a:custGeom>
          <a:avLst/>
          <a:gdLst/>
          <a:ahLst/>
          <a:cxnLst/>
          <a:rect l="0" t="0" r="0" b="0"/>
          <a:pathLst>
            <a:path>
              <a:moveTo>
                <a:pt x="0" y="45720"/>
              </a:moveTo>
              <a:lnTo>
                <a:pt x="381678" y="4572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57063" y="2524915"/>
        <a:ext cx="19083" cy="19083"/>
      </dsp:txXfrm>
    </dsp:sp>
    <dsp:sp modelId="{35DED027-643F-47C2-9971-0E6715391CCD}">
      <dsp:nvSpPr>
        <dsp:cNvPr id="0" name=""/>
        <dsp:cNvSpPr/>
      </dsp:nvSpPr>
      <dsp:spPr>
        <a:xfrm>
          <a:off x="4975766" y="1807173"/>
          <a:ext cx="381678" cy="727284"/>
        </a:xfrm>
        <a:custGeom>
          <a:avLst/>
          <a:gdLst/>
          <a:ahLst/>
          <a:cxnLst/>
          <a:rect l="0" t="0" r="0" b="0"/>
          <a:pathLst>
            <a:path>
              <a:moveTo>
                <a:pt x="0" y="727284"/>
              </a:moveTo>
              <a:lnTo>
                <a:pt x="190839" y="727284"/>
              </a:lnTo>
              <a:lnTo>
                <a:pt x="190839" y="0"/>
              </a:lnTo>
              <a:lnTo>
                <a:pt x="381678"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46072" y="2150281"/>
        <a:ext cx="41067" cy="41067"/>
      </dsp:txXfrm>
    </dsp:sp>
    <dsp:sp modelId="{5B56B3CE-BB89-41AB-A135-F2DE8DD8BF26}">
      <dsp:nvSpPr>
        <dsp:cNvPr id="0" name=""/>
        <dsp:cNvSpPr/>
      </dsp:nvSpPr>
      <dsp:spPr>
        <a:xfrm>
          <a:off x="2112593" y="2534457"/>
          <a:ext cx="954778" cy="461741"/>
        </a:xfrm>
        <a:custGeom>
          <a:avLst/>
          <a:gdLst/>
          <a:ahLst/>
          <a:cxnLst/>
          <a:rect l="0" t="0" r="0" b="0"/>
          <a:pathLst>
            <a:path>
              <a:moveTo>
                <a:pt x="0" y="461741"/>
              </a:moveTo>
              <a:lnTo>
                <a:pt x="477389" y="461741"/>
              </a:lnTo>
              <a:lnTo>
                <a:pt x="477389" y="0"/>
              </a:lnTo>
              <a:lnTo>
                <a:pt x="954778"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63468" y="2738814"/>
        <a:ext cx="53028" cy="53028"/>
      </dsp:txXfrm>
    </dsp:sp>
    <dsp:sp modelId="{7AAB4B11-AE3D-4B50-AADC-75DC22DDE25A}">
      <dsp:nvSpPr>
        <dsp:cNvPr id="0" name=""/>
        <dsp:cNvSpPr/>
      </dsp:nvSpPr>
      <dsp:spPr>
        <a:xfrm>
          <a:off x="4975766" y="716246"/>
          <a:ext cx="381678" cy="363642"/>
        </a:xfrm>
        <a:custGeom>
          <a:avLst/>
          <a:gdLst/>
          <a:ahLst/>
          <a:cxnLst/>
          <a:rect l="0" t="0" r="0" b="0"/>
          <a:pathLst>
            <a:path>
              <a:moveTo>
                <a:pt x="0" y="0"/>
              </a:moveTo>
              <a:lnTo>
                <a:pt x="190839" y="0"/>
              </a:lnTo>
              <a:lnTo>
                <a:pt x="190839" y="363642"/>
              </a:lnTo>
              <a:lnTo>
                <a:pt x="381678" y="363642"/>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53426" y="884888"/>
        <a:ext cx="26358" cy="26358"/>
      </dsp:txXfrm>
    </dsp:sp>
    <dsp:sp modelId="{3629C91A-C1EE-43F1-957A-41114723552D}">
      <dsp:nvSpPr>
        <dsp:cNvPr id="0" name=""/>
        <dsp:cNvSpPr/>
      </dsp:nvSpPr>
      <dsp:spPr>
        <a:xfrm>
          <a:off x="4975766" y="352604"/>
          <a:ext cx="381678" cy="363642"/>
        </a:xfrm>
        <a:custGeom>
          <a:avLst/>
          <a:gdLst/>
          <a:ahLst/>
          <a:cxnLst/>
          <a:rect l="0" t="0" r="0" b="0"/>
          <a:pathLst>
            <a:path>
              <a:moveTo>
                <a:pt x="0" y="363642"/>
              </a:moveTo>
              <a:lnTo>
                <a:pt x="190839" y="363642"/>
              </a:lnTo>
              <a:lnTo>
                <a:pt x="190839" y="0"/>
              </a:lnTo>
              <a:lnTo>
                <a:pt x="381678"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53426" y="521246"/>
        <a:ext cx="26358" cy="26358"/>
      </dsp:txXfrm>
    </dsp:sp>
    <dsp:sp modelId="{E0E8751D-25B0-49F6-8BD6-1AE720FE00F2}">
      <dsp:nvSpPr>
        <dsp:cNvPr id="0" name=""/>
        <dsp:cNvSpPr/>
      </dsp:nvSpPr>
      <dsp:spPr>
        <a:xfrm>
          <a:off x="2112593" y="716246"/>
          <a:ext cx="954778" cy="2279952"/>
        </a:xfrm>
        <a:custGeom>
          <a:avLst/>
          <a:gdLst/>
          <a:ahLst/>
          <a:cxnLst/>
          <a:rect l="0" t="0" r="0" b="0"/>
          <a:pathLst>
            <a:path>
              <a:moveTo>
                <a:pt x="0" y="2279952"/>
              </a:moveTo>
              <a:lnTo>
                <a:pt x="477389" y="2279952"/>
              </a:lnTo>
              <a:lnTo>
                <a:pt x="477389" y="0"/>
              </a:lnTo>
              <a:lnTo>
                <a:pt x="954778"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528187" y="1794428"/>
        <a:ext cx="123589" cy="123589"/>
      </dsp:txXfrm>
    </dsp:sp>
    <dsp:sp modelId="{31701DDF-4BA4-40CD-93CE-A42E291FC80F}">
      <dsp:nvSpPr>
        <dsp:cNvPr id="0" name=""/>
        <dsp:cNvSpPr/>
      </dsp:nvSpPr>
      <dsp:spPr>
        <a:xfrm flipH="1">
          <a:off x="95179" y="1655022"/>
          <a:ext cx="1352473" cy="2682352"/>
        </a:xfrm>
        <a:prstGeom prst="roundRect">
          <a:avLst/>
        </a:prstGeom>
        <a:solidFill>
          <a:schemeClr val="accent4">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latin typeface="Arial" panose="020B0604020202020204" pitchFamily="34" charset="0"/>
              <a:cs typeface="Arial" panose="020B0604020202020204" pitchFamily="34" charset="0"/>
            </a:rPr>
            <a:t>To provide a clear investigative and treatment guidance for 100% of infant with positive DAT by September 2024</a:t>
          </a:r>
        </a:p>
      </dsp:txBody>
      <dsp:txXfrm>
        <a:off x="161201" y="1721044"/>
        <a:ext cx="1220429" cy="2550308"/>
      </dsp:txXfrm>
    </dsp:sp>
    <dsp:sp modelId="{CF5CEE62-B934-4D9E-84CB-152EE3946C13}">
      <dsp:nvSpPr>
        <dsp:cNvPr id="0" name=""/>
        <dsp:cNvSpPr/>
      </dsp:nvSpPr>
      <dsp:spPr>
        <a:xfrm>
          <a:off x="3067372" y="425332"/>
          <a:ext cx="1908394" cy="581827"/>
        </a:xfrm>
        <a:prstGeom prst="roundRect">
          <a:avLst/>
        </a:prstGeom>
        <a:solidFill>
          <a:schemeClr val="accent6">
            <a:lumMod val="40000"/>
            <a:lumOff val="6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Effective Communication</a:t>
          </a:r>
        </a:p>
      </dsp:txBody>
      <dsp:txXfrm>
        <a:off x="3095774" y="453734"/>
        <a:ext cx="1851590" cy="525023"/>
      </dsp:txXfrm>
    </dsp:sp>
    <dsp:sp modelId="{698C40A9-F66D-45B9-83BD-8C24309EC503}">
      <dsp:nvSpPr>
        <dsp:cNvPr id="0" name=""/>
        <dsp:cNvSpPr/>
      </dsp:nvSpPr>
      <dsp:spPr>
        <a:xfrm>
          <a:off x="5357445" y="61690"/>
          <a:ext cx="1908394" cy="581827"/>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Written and verbal instruction to parents</a:t>
          </a:r>
        </a:p>
      </dsp:txBody>
      <dsp:txXfrm>
        <a:off x="5385847" y="90092"/>
        <a:ext cx="1851590" cy="525023"/>
      </dsp:txXfrm>
    </dsp:sp>
    <dsp:sp modelId="{97840B70-0E03-4132-82DB-88C558FB9245}">
      <dsp:nvSpPr>
        <dsp:cNvPr id="0" name=""/>
        <dsp:cNvSpPr/>
      </dsp:nvSpPr>
      <dsp:spPr>
        <a:xfrm>
          <a:off x="5357445" y="788975"/>
          <a:ext cx="1908394" cy="581827"/>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Computerised system,  create guideline/SOP</a:t>
          </a:r>
        </a:p>
      </dsp:txBody>
      <dsp:txXfrm>
        <a:off x="5385847" y="817377"/>
        <a:ext cx="1851590" cy="525023"/>
      </dsp:txXfrm>
    </dsp:sp>
    <dsp:sp modelId="{C95986DA-6B69-43E6-8BED-646E4A63B317}">
      <dsp:nvSpPr>
        <dsp:cNvPr id="0" name=""/>
        <dsp:cNvSpPr/>
      </dsp:nvSpPr>
      <dsp:spPr>
        <a:xfrm>
          <a:off x="3067372" y="2243544"/>
          <a:ext cx="1908394" cy="581827"/>
        </a:xfrm>
        <a:prstGeom prst="roundRect">
          <a:avLst/>
        </a:prstGeom>
        <a:solidFill>
          <a:schemeClr val="accent6">
            <a:lumMod val="40000"/>
            <a:lumOff val="6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Monitoring and reporting process </a:t>
          </a:r>
        </a:p>
      </dsp:txBody>
      <dsp:txXfrm>
        <a:off x="3095774" y="2271946"/>
        <a:ext cx="1851590" cy="525023"/>
      </dsp:txXfrm>
    </dsp:sp>
    <dsp:sp modelId="{576BB80C-775C-4C2D-910C-A34DDF54FB5B}">
      <dsp:nvSpPr>
        <dsp:cNvPr id="0" name=""/>
        <dsp:cNvSpPr/>
      </dsp:nvSpPr>
      <dsp:spPr>
        <a:xfrm>
          <a:off x="5357445" y="1516259"/>
          <a:ext cx="1908394" cy="581827"/>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Frequency of testing and audit tools</a:t>
          </a:r>
        </a:p>
      </dsp:txBody>
      <dsp:txXfrm>
        <a:off x="5385847" y="1544661"/>
        <a:ext cx="1851590" cy="525023"/>
      </dsp:txXfrm>
    </dsp:sp>
    <dsp:sp modelId="{95440F24-3AA8-499B-B7D6-91ECBF47812A}">
      <dsp:nvSpPr>
        <dsp:cNvPr id="0" name=""/>
        <dsp:cNvSpPr/>
      </dsp:nvSpPr>
      <dsp:spPr>
        <a:xfrm>
          <a:off x="5357445" y="2243544"/>
          <a:ext cx="1908394" cy="581827"/>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Roles and responsibilities, 6 months rotation</a:t>
          </a:r>
        </a:p>
      </dsp:txBody>
      <dsp:txXfrm>
        <a:off x="5385847" y="2271946"/>
        <a:ext cx="1851590" cy="525023"/>
      </dsp:txXfrm>
    </dsp:sp>
    <dsp:sp modelId="{83D12D3C-5D5F-4B3E-96D8-ACA58243AF26}">
      <dsp:nvSpPr>
        <dsp:cNvPr id="0" name=""/>
        <dsp:cNvSpPr/>
      </dsp:nvSpPr>
      <dsp:spPr>
        <a:xfrm>
          <a:off x="5357445" y="2970828"/>
          <a:ext cx="1908394" cy="581827"/>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Variation in investigation</a:t>
          </a:r>
        </a:p>
      </dsp:txBody>
      <dsp:txXfrm>
        <a:off x="5385847" y="2999230"/>
        <a:ext cx="1851590" cy="525023"/>
      </dsp:txXfrm>
    </dsp:sp>
    <dsp:sp modelId="{1110CBB3-4B48-487E-9300-6E98CBB10B27}">
      <dsp:nvSpPr>
        <dsp:cNvPr id="0" name=""/>
        <dsp:cNvSpPr/>
      </dsp:nvSpPr>
      <dsp:spPr>
        <a:xfrm>
          <a:off x="3067372" y="4061755"/>
          <a:ext cx="1908394" cy="581827"/>
        </a:xfrm>
        <a:prstGeom prst="roundRect">
          <a:avLst/>
        </a:prstGeom>
        <a:solidFill>
          <a:schemeClr val="accent6">
            <a:lumMod val="40000"/>
            <a:lumOff val="6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Organisation and strategies</a:t>
          </a:r>
        </a:p>
      </dsp:txBody>
      <dsp:txXfrm>
        <a:off x="3095774" y="4090157"/>
        <a:ext cx="1851590" cy="525023"/>
      </dsp:txXfrm>
    </dsp:sp>
    <dsp:sp modelId="{E79EFC4D-05C3-4A7A-9331-834E6CB1134D}">
      <dsp:nvSpPr>
        <dsp:cNvPr id="0" name=""/>
        <dsp:cNvSpPr/>
      </dsp:nvSpPr>
      <dsp:spPr>
        <a:xfrm>
          <a:off x="5357445" y="3698112"/>
          <a:ext cx="1908394" cy="581827"/>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Blood booking system and phlebotomy</a:t>
          </a:r>
        </a:p>
      </dsp:txBody>
      <dsp:txXfrm>
        <a:off x="5385847" y="3726514"/>
        <a:ext cx="1851590" cy="525023"/>
      </dsp:txXfrm>
    </dsp:sp>
    <dsp:sp modelId="{DA7D1885-EB0F-416A-987C-800F695E561A}">
      <dsp:nvSpPr>
        <dsp:cNvPr id="0" name=""/>
        <dsp:cNvSpPr/>
      </dsp:nvSpPr>
      <dsp:spPr>
        <a:xfrm>
          <a:off x="5357445" y="4425397"/>
          <a:ext cx="1908394" cy="581827"/>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Follow up process</a:t>
          </a:r>
        </a:p>
      </dsp:txBody>
      <dsp:txXfrm>
        <a:off x="5385847" y="4453799"/>
        <a:ext cx="1851590" cy="525023"/>
      </dsp:txXfrm>
    </dsp:sp>
    <dsp:sp modelId="{D4DAEB71-1AA7-4037-85FF-293DB3909801}">
      <dsp:nvSpPr>
        <dsp:cNvPr id="0" name=""/>
        <dsp:cNvSpPr/>
      </dsp:nvSpPr>
      <dsp:spPr>
        <a:xfrm>
          <a:off x="3067372" y="5152681"/>
          <a:ext cx="1908394" cy="581827"/>
        </a:xfrm>
        <a:prstGeom prst="roundRect">
          <a:avLst/>
        </a:prstGeom>
        <a:solidFill>
          <a:schemeClr val="accent6">
            <a:lumMod val="40000"/>
            <a:lumOff val="6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Staff awareness and Education </a:t>
          </a:r>
        </a:p>
      </dsp:txBody>
      <dsp:txXfrm>
        <a:off x="3095774" y="5181083"/>
        <a:ext cx="1851590" cy="525023"/>
      </dsp:txXfrm>
    </dsp:sp>
    <dsp:sp modelId="{E5C5D141-0126-4DEA-82D7-EDFEE817159E}">
      <dsp:nvSpPr>
        <dsp:cNvPr id="0" name=""/>
        <dsp:cNvSpPr/>
      </dsp:nvSpPr>
      <dsp:spPr>
        <a:xfrm>
          <a:off x="5357445" y="5152681"/>
          <a:ext cx="1908394" cy="581827"/>
        </a:xfrm>
        <a:prstGeom prst="roundRect">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New trainees frequently staff rotation. Staff awareness</a:t>
          </a:r>
        </a:p>
      </dsp:txBody>
      <dsp:txXfrm>
        <a:off x="5385847" y="5181083"/>
        <a:ext cx="1851590" cy="52502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GB"/>
          </a:p>
        </p:txBody>
      </p:sp>
      <p:sp>
        <p:nvSpPr>
          <p:cNvPr id="3" name="Date Placeholder 2"/>
          <p:cNvSpPr>
            <a:spLocks noGrp="1"/>
          </p:cNvSpPr>
          <p:nvPr>
            <p:ph type="dt" sz="quarter" idx="1"/>
          </p:nvPr>
        </p:nvSpPr>
        <p:spPr>
          <a:xfrm>
            <a:off x="3775075" y="0"/>
            <a:ext cx="288925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DE4EF497-56AC-4A36-A7F0-AB1DADE21192}" type="datetimeFigureOut">
              <a:rPr lang="en-GB" altLang="en-US"/>
              <a:pPr>
                <a:defRPr/>
              </a:pPr>
              <a:t>27/08/2025</a:t>
            </a:fld>
            <a:endParaRPr lang="en-GB" altLang="en-US"/>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GB"/>
          </a:p>
        </p:txBody>
      </p:sp>
      <p:sp>
        <p:nvSpPr>
          <p:cNvPr id="5" name="Slide Number Placeholder 4"/>
          <p:cNvSpPr>
            <a:spLocks noGrp="1"/>
          </p:cNvSpPr>
          <p:nvPr>
            <p:ph type="sldNum" sz="quarter" idx="3"/>
          </p:nvPr>
        </p:nvSpPr>
        <p:spPr>
          <a:xfrm>
            <a:off x="3775075" y="93773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BF31F11-2FF4-474E-B8EC-7D8A75234BF8}" type="slidenum">
              <a:rPr lang="en-GB" altLang="en-US"/>
              <a:pPr/>
              <a:t>‹#›</a:t>
            </a:fld>
            <a:endParaRPr lang="en-GB" altLang="en-US"/>
          </a:p>
        </p:txBody>
      </p:sp>
    </p:spTree>
    <p:extLst>
      <p:ext uri="{BB962C8B-B14F-4D97-AF65-F5344CB8AC3E}">
        <p14:creationId xmlns:p14="http://schemas.microsoft.com/office/powerpoint/2010/main" val="40495704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09" userDrawn="1">
          <p15:clr>
            <a:srgbClr val="F26B43"/>
          </p15:clr>
        </p15:guide>
        <p15:guide id="2" pos="2099"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defTabSz="4320540"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775075" y="0"/>
            <a:ext cx="288925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B9601AD-AB01-41D2-8189-AE49C1D956D7}" type="datetimeFigureOut">
              <a:rPr lang="en-GB" altLang="en-US"/>
              <a:pPr>
                <a:defRPr/>
              </a:pPr>
              <a:t>27/08/2025</a:t>
            </a:fld>
            <a:endParaRPr lang="en-GB" altLang="en-US"/>
          </a:p>
        </p:txBody>
      </p:sp>
      <p:sp>
        <p:nvSpPr>
          <p:cNvPr id="4" name="Slide Image Placeholder 3"/>
          <p:cNvSpPr>
            <a:spLocks noGrp="1" noRot="1" noChangeAspect="1"/>
          </p:cNvSpPr>
          <p:nvPr>
            <p:ph type="sldImg" idx="2"/>
          </p:nvPr>
        </p:nvSpPr>
        <p:spPr>
          <a:xfrm>
            <a:off x="715963" y="739775"/>
            <a:ext cx="5233987" cy="37036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750" y="4689475"/>
            <a:ext cx="5332413" cy="44434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defTabSz="4320540"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775075" y="93773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83616CBC-8EEF-4F6C-BAAC-7C61F08FB99F}" type="slidenum">
              <a:rPr lang="en-GB" altLang="en-US"/>
              <a:pPr/>
              <a:t>‹#›</a:t>
            </a:fld>
            <a:endParaRPr lang="en-GB" altLang="en-US"/>
          </a:p>
        </p:txBody>
      </p:sp>
    </p:spTree>
    <p:extLst>
      <p:ext uri="{BB962C8B-B14F-4D97-AF65-F5344CB8AC3E}">
        <p14:creationId xmlns:p14="http://schemas.microsoft.com/office/powerpoint/2010/main" val="472323625"/>
      </p:ext>
    </p:extLst>
  </p:cSld>
  <p:clrMap bg1="lt1" tx1="dk1" bg2="lt2" tx2="dk2" accent1="accent1" accent2="accent2" accent3="accent3" accent4="accent4" accent5="accent5" accent6="accent6" hlink="hlink" folHlink="folHlink"/>
  <p:notesStyle>
    <a:lvl1pPr algn="l" defTabSz="4174882" rtl="0" eaLnBrk="0" fontAlgn="base" hangingPunct="0">
      <a:spcBef>
        <a:spcPct val="30000"/>
      </a:spcBef>
      <a:spcAft>
        <a:spcPct val="0"/>
      </a:spcAft>
      <a:defRPr sz="5509" kern="1200">
        <a:solidFill>
          <a:schemeClr val="tx1"/>
        </a:solidFill>
        <a:latin typeface="+mn-lt"/>
        <a:ea typeface="MS PGothic" panose="020B0600070205080204" pitchFamily="34" charset="-128"/>
        <a:cs typeface="+mn-cs"/>
      </a:defRPr>
    </a:lvl1pPr>
    <a:lvl2pPr marL="2086674" algn="l" defTabSz="4174882" rtl="0" eaLnBrk="0" fontAlgn="base" hangingPunct="0">
      <a:spcBef>
        <a:spcPct val="30000"/>
      </a:spcBef>
      <a:spcAft>
        <a:spcPct val="0"/>
      </a:spcAft>
      <a:defRPr sz="5509" kern="1200">
        <a:solidFill>
          <a:schemeClr val="tx1"/>
        </a:solidFill>
        <a:latin typeface="+mn-lt"/>
        <a:ea typeface="MS PGothic" panose="020B0600070205080204" pitchFamily="34" charset="-128"/>
        <a:cs typeface="+mn-cs"/>
      </a:defRPr>
    </a:lvl2pPr>
    <a:lvl3pPr marL="4174882" algn="l" defTabSz="4174882" rtl="0" eaLnBrk="0" fontAlgn="base" hangingPunct="0">
      <a:spcBef>
        <a:spcPct val="30000"/>
      </a:spcBef>
      <a:spcAft>
        <a:spcPct val="0"/>
      </a:spcAft>
      <a:defRPr sz="5509" kern="1200">
        <a:solidFill>
          <a:schemeClr val="tx1"/>
        </a:solidFill>
        <a:latin typeface="+mn-lt"/>
        <a:ea typeface="MS PGothic" panose="020B0600070205080204" pitchFamily="34" charset="-128"/>
        <a:cs typeface="+mn-cs"/>
      </a:defRPr>
    </a:lvl3pPr>
    <a:lvl4pPr marL="6263089" algn="l" defTabSz="4174882" rtl="0" eaLnBrk="0" fontAlgn="base" hangingPunct="0">
      <a:spcBef>
        <a:spcPct val="30000"/>
      </a:spcBef>
      <a:spcAft>
        <a:spcPct val="0"/>
      </a:spcAft>
      <a:defRPr sz="5509" kern="1200">
        <a:solidFill>
          <a:schemeClr val="tx1"/>
        </a:solidFill>
        <a:latin typeface="+mn-lt"/>
        <a:ea typeface="MS PGothic" panose="020B0600070205080204" pitchFamily="34" charset="-128"/>
        <a:cs typeface="+mn-cs"/>
      </a:defRPr>
    </a:lvl4pPr>
    <a:lvl5pPr marL="8351297" algn="l" defTabSz="4174882" rtl="0" eaLnBrk="0" fontAlgn="base" hangingPunct="0">
      <a:spcBef>
        <a:spcPct val="30000"/>
      </a:spcBef>
      <a:spcAft>
        <a:spcPct val="0"/>
      </a:spcAft>
      <a:defRPr sz="5509" kern="1200">
        <a:solidFill>
          <a:schemeClr val="tx1"/>
        </a:solidFill>
        <a:latin typeface="+mn-lt"/>
        <a:ea typeface="MS PGothic" panose="020B0600070205080204" pitchFamily="34" charset="-128"/>
        <a:cs typeface="+mn-cs"/>
      </a:defRPr>
    </a:lvl5pPr>
    <a:lvl6pPr marL="10439505" algn="l" defTabSz="4175802" rtl="0" eaLnBrk="1" latinLnBrk="0" hangingPunct="1">
      <a:defRPr sz="5509" kern="1200">
        <a:solidFill>
          <a:schemeClr val="tx1"/>
        </a:solidFill>
        <a:latin typeface="+mn-lt"/>
        <a:ea typeface="+mn-ea"/>
        <a:cs typeface="+mn-cs"/>
      </a:defRPr>
    </a:lvl6pPr>
    <a:lvl7pPr marL="12527406" algn="l" defTabSz="4175802" rtl="0" eaLnBrk="1" latinLnBrk="0" hangingPunct="1">
      <a:defRPr sz="5509" kern="1200">
        <a:solidFill>
          <a:schemeClr val="tx1"/>
        </a:solidFill>
        <a:latin typeface="+mn-lt"/>
        <a:ea typeface="+mn-ea"/>
        <a:cs typeface="+mn-cs"/>
      </a:defRPr>
    </a:lvl7pPr>
    <a:lvl8pPr marL="14615307" algn="l" defTabSz="4175802" rtl="0" eaLnBrk="1" latinLnBrk="0" hangingPunct="1">
      <a:defRPr sz="5509" kern="1200">
        <a:solidFill>
          <a:schemeClr val="tx1"/>
        </a:solidFill>
        <a:latin typeface="+mn-lt"/>
        <a:ea typeface="+mn-ea"/>
        <a:cs typeface="+mn-cs"/>
      </a:defRPr>
    </a:lvl8pPr>
    <a:lvl9pPr marL="16703208" algn="l" defTabSz="4175802" rtl="0" eaLnBrk="1" latinLnBrk="0" hangingPunct="1">
      <a:defRPr sz="550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5963" y="739775"/>
            <a:ext cx="5233987"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5700">
                <a:solidFill>
                  <a:schemeClr val="tx1"/>
                </a:solidFill>
                <a:latin typeface="Calibri" pitchFamily="34" charset="0"/>
                <a:ea typeface="MS PGothic" pitchFamily="34" charset="-128"/>
              </a:defRPr>
            </a:lvl1pPr>
            <a:lvl2pPr marL="742950" indent="-285750">
              <a:spcBef>
                <a:spcPct val="30000"/>
              </a:spcBef>
              <a:defRPr sz="5700">
                <a:solidFill>
                  <a:schemeClr val="tx1"/>
                </a:solidFill>
                <a:latin typeface="Calibri" pitchFamily="34" charset="0"/>
                <a:ea typeface="MS PGothic" pitchFamily="34" charset="-128"/>
              </a:defRPr>
            </a:lvl2pPr>
            <a:lvl3pPr marL="1143000" indent="-228600">
              <a:spcBef>
                <a:spcPct val="30000"/>
              </a:spcBef>
              <a:defRPr sz="5700">
                <a:solidFill>
                  <a:schemeClr val="tx1"/>
                </a:solidFill>
                <a:latin typeface="Calibri" pitchFamily="34" charset="0"/>
                <a:ea typeface="MS PGothic" pitchFamily="34" charset="-128"/>
              </a:defRPr>
            </a:lvl3pPr>
            <a:lvl4pPr marL="1600200" indent="-228600">
              <a:spcBef>
                <a:spcPct val="30000"/>
              </a:spcBef>
              <a:defRPr sz="5700">
                <a:solidFill>
                  <a:schemeClr val="tx1"/>
                </a:solidFill>
                <a:latin typeface="Calibri" pitchFamily="34" charset="0"/>
                <a:ea typeface="MS PGothic" pitchFamily="34" charset="-128"/>
              </a:defRPr>
            </a:lvl4pPr>
            <a:lvl5pPr marL="2057400" indent="-228600">
              <a:spcBef>
                <a:spcPct val="30000"/>
              </a:spcBef>
              <a:defRPr sz="5700">
                <a:solidFill>
                  <a:schemeClr val="tx1"/>
                </a:solidFill>
                <a:latin typeface="Calibri" pitchFamily="34" charset="0"/>
                <a:ea typeface="MS PGothic" pitchFamily="34" charset="-128"/>
              </a:defRPr>
            </a:lvl5pPr>
            <a:lvl6pPr marL="25146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6pPr>
            <a:lvl7pPr marL="29718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7pPr>
            <a:lvl8pPr marL="34290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8pPr>
            <a:lvl9pPr marL="38862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9pPr>
          </a:lstStyle>
          <a:p>
            <a:pPr>
              <a:spcBef>
                <a:spcPct val="0"/>
              </a:spcBef>
            </a:pPr>
            <a:fld id="{E0A20187-2B8F-4592-A0FD-238F21F963C4}" type="slidenum">
              <a:rPr lang="en-GB" altLang="en-US" sz="1200"/>
              <a:pPr>
                <a:spcBef>
                  <a:spcPct val="0"/>
                </a:spcBef>
              </a:pPr>
              <a:t>1</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0F0F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963249-F366-DFAE-2890-506DD5717CED}"/>
              </a:ext>
            </a:extLst>
          </p:cNvPr>
          <p:cNvSpPr>
            <a:spLocks/>
          </p:cNvSpPr>
          <p:nvPr userDrawn="1"/>
        </p:nvSpPr>
        <p:spPr>
          <a:xfrm>
            <a:off x="2" y="0"/>
            <a:ext cx="42803763" cy="6924729"/>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215" dirty="0"/>
              <a:t>  </a:t>
            </a:r>
          </a:p>
        </p:txBody>
      </p:sp>
      <p:sp>
        <p:nvSpPr>
          <p:cNvPr id="11" name="TextBox 10">
            <a:extLst>
              <a:ext uri="{FF2B5EF4-FFF2-40B4-BE49-F238E27FC236}">
                <a16:creationId xmlns:a16="http://schemas.microsoft.com/office/drawing/2014/main" id="{9266691C-6AB4-B7D1-01D8-84EE4B2FF667}"/>
              </a:ext>
            </a:extLst>
          </p:cNvPr>
          <p:cNvSpPr txBox="1"/>
          <p:nvPr userDrawn="1"/>
        </p:nvSpPr>
        <p:spPr>
          <a:xfrm>
            <a:off x="-2" y="6924729"/>
            <a:ext cx="42803763" cy="287771"/>
          </a:xfrm>
          <a:prstGeom prst="rect">
            <a:avLst/>
          </a:prstGeom>
          <a:solidFill>
            <a:schemeClr val="accent6"/>
          </a:solidFill>
          <a:ln w="50800" cap="sq">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p>
            <a:pPr algn="ctr" defTabSz="4036668" eaLnBrk="1" fontAlgn="auto" hangingPunct="1">
              <a:spcBef>
                <a:spcPts val="0"/>
              </a:spcBef>
              <a:spcAft>
                <a:spcPts val="0"/>
              </a:spcAft>
              <a:defRPr/>
            </a:pPr>
            <a:endParaRPr lang="en-GB" sz="187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15" name="Graphic 14">
            <a:extLst>
              <a:ext uri="{FF2B5EF4-FFF2-40B4-BE49-F238E27FC236}">
                <a16:creationId xmlns:a16="http://schemas.microsoft.com/office/drawing/2014/main" id="{68B82145-0A6E-59A4-0470-B1CFA7E073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592972" y="171801"/>
            <a:ext cx="13046181" cy="5514977"/>
          </a:xfrm>
          <a:prstGeom prst="rect">
            <a:avLst/>
          </a:prstGeom>
        </p:spPr>
      </p:pic>
      <p:pic>
        <p:nvPicPr>
          <p:cNvPr id="25" name="Picture 24" descr="A white circle with black background&#10;&#10;AI-generated content may be incorrect.">
            <a:extLst>
              <a:ext uri="{FF2B5EF4-FFF2-40B4-BE49-F238E27FC236}">
                <a16:creationId xmlns:a16="http://schemas.microsoft.com/office/drawing/2014/main" id="{59292C41-2424-46E4-78E1-17E0395D5B3F}"/>
              </a:ext>
            </a:extLst>
          </p:cNvPr>
          <p:cNvPicPr>
            <a:picLocks noChangeAspect="1"/>
          </p:cNvPicPr>
          <p:nvPr userDrawn="1"/>
        </p:nvPicPr>
        <p:blipFill>
          <a:blip r:embed="rId4" cstate="print">
            <a:alphaModFix amt="5000"/>
            <a:extLst>
              <a:ext uri="{28A0092B-C50C-407E-A947-70E740481C1C}">
                <a14:useLocalDpi xmlns:a14="http://schemas.microsoft.com/office/drawing/2010/main" val="0"/>
              </a:ext>
            </a:extLst>
          </a:blip>
          <a:stretch>
            <a:fillRect/>
          </a:stretch>
        </p:blipFill>
        <p:spPr>
          <a:xfrm>
            <a:off x="-561047" y="-1334590"/>
            <a:ext cx="11401455" cy="10628334"/>
          </a:xfrm>
          <a:prstGeom prst="rect">
            <a:avLst/>
          </a:prstGeom>
        </p:spPr>
      </p:pic>
      <p:pic>
        <p:nvPicPr>
          <p:cNvPr id="27" name="Graphic 26">
            <a:extLst>
              <a:ext uri="{FF2B5EF4-FFF2-40B4-BE49-F238E27FC236}">
                <a16:creationId xmlns:a16="http://schemas.microsoft.com/office/drawing/2014/main" id="{92A66AE6-4CDE-F930-771B-B49963659A0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21095" y="1815830"/>
            <a:ext cx="8020050" cy="5667375"/>
          </a:xfrm>
          <a:prstGeom prst="rect">
            <a:avLst/>
          </a:prstGeom>
        </p:spPr>
      </p:pic>
    </p:spTree>
    <p:extLst>
      <p:ext uri="{BB962C8B-B14F-4D97-AF65-F5344CB8AC3E}">
        <p14:creationId xmlns:p14="http://schemas.microsoft.com/office/powerpoint/2010/main" val="3650375791"/>
      </p:ext>
    </p:extLst>
  </p:cSld>
  <p:clrMapOvr>
    <a:masterClrMapping/>
  </p:clrMapOvr>
  <p:extLst>
    <p:ext uri="{DCECCB84-F9BA-43D5-87BE-67443E8EF086}">
      <p15:sldGuideLst xmlns:p15="http://schemas.microsoft.com/office/powerpoint/2012/main">
        <p15:guide id="1" orient="horz" pos="909" userDrawn="1">
          <p15:clr>
            <a:srgbClr val="FBAE40"/>
          </p15:clr>
        </p15:guide>
        <p15:guide id="2" pos="894" userDrawn="1">
          <p15:clr>
            <a:srgbClr val="FBAE40"/>
          </p15:clr>
        </p15:guide>
        <p15:guide id="3" pos="26055" userDrawn="1">
          <p15:clr>
            <a:srgbClr val="FBAE40"/>
          </p15:clr>
        </p15:guide>
        <p15:guide id="4" orient="horz" pos="18427" userDrawn="1">
          <p15:clr>
            <a:srgbClr val="FBAE40"/>
          </p15:clr>
        </p15:guide>
        <p15:guide id="5" pos="13028" userDrawn="1">
          <p15:clr>
            <a:srgbClr val="FBAE40"/>
          </p15:clr>
        </p15:guide>
        <p15:guide id="6" pos="13935"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BEEF4"/>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41031" y="1212522"/>
            <a:ext cx="38521709" cy="504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2141031" y="7063772"/>
            <a:ext cx="38521709" cy="1998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2141029" y="28060416"/>
            <a:ext cx="9985867" cy="1611875"/>
          </a:xfrm>
          <a:prstGeom prst="rect">
            <a:avLst/>
          </a:prstGeom>
        </p:spPr>
        <p:txBody>
          <a:bodyPr vert="horz" wrap="square" lIns="432054" tIns="216027" rIns="432054" bIns="216027" numCol="1" anchor="ctr" anchorCtr="0" compatLnSpc="1">
            <a:prstTxWarp prst="textNoShape">
              <a:avLst/>
            </a:prstTxWarp>
          </a:bodyPr>
          <a:lstStyle>
            <a:lvl1pPr eaLnBrk="1" hangingPunct="1">
              <a:defRPr sz="5326">
                <a:solidFill>
                  <a:srgbClr val="898989"/>
                </a:solidFill>
                <a:latin typeface="Arial" panose="020B0604020202020204" pitchFamily="34" charset="0"/>
                <a:cs typeface="Arial" panose="020B0604020202020204" pitchFamily="34" charset="0"/>
              </a:defRPr>
            </a:lvl1pPr>
          </a:lstStyle>
          <a:p>
            <a:pPr>
              <a:defRPr/>
            </a:pPr>
            <a:fld id="{E63B3B48-648D-4A5F-A7F6-3664B9454514}" type="datetimeFigureOut">
              <a:rPr lang="en-GB" altLang="en-US" smtClean="0"/>
              <a:pPr>
                <a:defRPr/>
              </a:pPr>
              <a:t>27/08/2025</a:t>
            </a:fld>
            <a:endParaRPr lang="en-GB" altLang="en-US"/>
          </a:p>
        </p:txBody>
      </p:sp>
      <p:sp>
        <p:nvSpPr>
          <p:cNvPr id="5" name="Footer Placeholder 4"/>
          <p:cNvSpPr>
            <a:spLocks noGrp="1"/>
          </p:cNvSpPr>
          <p:nvPr>
            <p:ph type="ftr" sz="quarter" idx="3"/>
          </p:nvPr>
        </p:nvSpPr>
        <p:spPr>
          <a:xfrm>
            <a:off x="14624412" y="28060416"/>
            <a:ext cx="13554944" cy="1611875"/>
          </a:xfrm>
          <a:prstGeom prst="rect">
            <a:avLst/>
          </a:prstGeom>
        </p:spPr>
        <p:txBody>
          <a:bodyPr vert="horz" lIns="432054" tIns="216027" rIns="432054" bIns="216027" rtlCol="0" anchor="ctr"/>
          <a:lstStyle>
            <a:lvl1pPr algn="ctr" defTabSz="4036668" eaLnBrk="1" fontAlgn="auto" hangingPunct="1">
              <a:spcBef>
                <a:spcPts val="0"/>
              </a:spcBef>
              <a:spcAft>
                <a:spcPts val="0"/>
              </a:spcAft>
              <a:defRPr sz="5326">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GB"/>
          </a:p>
        </p:txBody>
      </p:sp>
      <p:sp>
        <p:nvSpPr>
          <p:cNvPr id="6" name="Slide Number Placeholder 5"/>
          <p:cNvSpPr>
            <a:spLocks noGrp="1"/>
          </p:cNvSpPr>
          <p:nvPr>
            <p:ph type="sldNum" sz="quarter" idx="4"/>
          </p:nvPr>
        </p:nvSpPr>
        <p:spPr>
          <a:xfrm>
            <a:off x="30676870" y="28060416"/>
            <a:ext cx="9985867" cy="1611875"/>
          </a:xfrm>
          <a:prstGeom prst="rect">
            <a:avLst/>
          </a:prstGeom>
        </p:spPr>
        <p:txBody>
          <a:bodyPr vert="horz" wrap="square" lIns="432054" tIns="216027" rIns="432054" bIns="216027" numCol="1" anchor="ctr" anchorCtr="0" compatLnSpc="1">
            <a:prstTxWarp prst="textNoShape">
              <a:avLst/>
            </a:prstTxWarp>
          </a:bodyPr>
          <a:lstStyle>
            <a:lvl1pPr algn="r" eaLnBrk="1" hangingPunct="1">
              <a:defRPr sz="5326">
                <a:solidFill>
                  <a:srgbClr val="898989"/>
                </a:solidFill>
                <a:latin typeface="Arial" panose="020B0604020202020204" pitchFamily="34" charset="0"/>
                <a:cs typeface="Arial" panose="020B0604020202020204" pitchFamily="34" charset="0"/>
              </a:defRPr>
            </a:lvl1pPr>
          </a:lstStyle>
          <a:p>
            <a:fld id="{C0E17DD1-FBDC-4A92-AA73-D8325BA13B7E}" type="slidenum">
              <a:rPr lang="en-GB" altLang="en-US" smtClean="0"/>
              <a:pPr/>
              <a:t>‹#›</a:t>
            </a:fld>
            <a:endParaRPr lang="en-GB" altLang="en-US"/>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4035778" rtl="0" eaLnBrk="0" fontAlgn="base" hangingPunct="0">
        <a:spcBef>
          <a:spcPct val="0"/>
        </a:spcBef>
        <a:spcAft>
          <a:spcPct val="0"/>
        </a:spcAft>
        <a:defRPr sz="19432"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ctr" defTabSz="4035778" rtl="0" eaLnBrk="0" fontAlgn="base" hangingPunct="0">
        <a:spcBef>
          <a:spcPct val="0"/>
        </a:spcBef>
        <a:spcAft>
          <a:spcPct val="0"/>
        </a:spcAft>
        <a:defRPr sz="19432">
          <a:solidFill>
            <a:schemeClr val="tx1"/>
          </a:solidFill>
          <a:latin typeface="Calibri" pitchFamily="34" charset="0"/>
          <a:ea typeface="MS PGothic" panose="020B0600070205080204" pitchFamily="34" charset="-128"/>
        </a:defRPr>
      </a:lvl2pPr>
      <a:lvl3pPr algn="ctr" defTabSz="4035778" rtl="0" eaLnBrk="0" fontAlgn="base" hangingPunct="0">
        <a:spcBef>
          <a:spcPct val="0"/>
        </a:spcBef>
        <a:spcAft>
          <a:spcPct val="0"/>
        </a:spcAft>
        <a:defRPr sz="19432">
          <a:solidFill>
            <a:schemeClr val="tx1"/>
          </a:solidFill>
          <a:latin typeface="Calibri" pitchFamily="34" charset="0"/>
          <a:ea typeface="MS PGothic" panose="020B0600070205080204" pitchFamily="34" charset="-128"/>
        </a:defRPr>
      </a:lvl3pPr>
      <a:lvl4pPr algn="ctr" defTabSz="4035778" rtl="0" eaLnBrk="0" fontAlgn="base" hangingPunct="0">
        <a:spcBef>
          <a:spcPct val="0"/>
        </a:spcBef>
        <a:spcAft>
          <a:spcPct val="0"/>
        </a:spcAft>
        <a:defRPr sz="19432">
          <a:solidFill>
            <a:schemeClr val="tx1"/>
          </a:solidFill>
          <a:latin typeface="Calibri" pitchFamily="34" charset="0"/>
          <a:ea typeface="MS PGothic" panose="020B0600070205080204" pitchFamily="34" charset="-128"/>
        </a:defRPr>
      </a:lvl4pPr>
      <a:lvl5pPr algn="ctr" defTabSz="4035778" rtl="0" eaLnBrk="0" fontAlgn="base" hangingPunct="0">
        <a:spcBef>
          <a:spcPct val="0"/>
        </a:spcBef>
        <a:spcAft>
          <a:spcPct val="0"/>
        </a:spcAft>
        <a:defRPr sz="19432">
          <a:solidFill>
            <a:schemeClr val="tx1"/>
          </a:solidFill>
          <a:latin typeface="Calibri" pitchFamily="34" charset="0"/>
          <a:ea typeface="MS PGothic" panose="020B0600070205080204" pitchFamily="34" charset="-128"/>
        </a:defRPr>
      </a:lvl5pPr>
      <a:lvl6pPr marL="427160" algn="ctr" defTabSz="4035778" rtl="0" fontAlgn="base">
        <a:spcBef>
          <a:spcPct val="0"/>
        </a:spcBef>
        <a:spcAft>
          <a:spcPct val="0"/>
        </a:spcAft>
        <a:defRPr sz="19432">
          <a:solidFill>
            <a:schemeClr val="tx1"/>
          </a:solidFill>
          <a:latin typeface="Calibri" pitchFamily="34" charset="0"/>
        </a:defRPr>
      </a:lvl6pPr>
      <a:lvl7pPr marL="854322" algn="ctr" defTabSz="4035778" rtl="0" fontAlgn="base">
        <a:spcBef>
          <a:spcPct val="0"/>
        </a:spcBef>
        <a:spcAft>
          <a:spcPct val="0"/>
        </a:spcAft>
        <a:defRPr sz="19432">
          <a:solidFill>
            <a:schemeClr val="tx1"/>
          </a:solidFill>
          <a:latin typeface="Calibri" pitchFamily="34" charset="0"/>
        </a:defRPr>
      </a:lvl7pPr>
      <a:lvl8pPr marL="1281482" algn="ctr" defTabSz="4035778" rtl="0" fontAlgn="base">
        <a:spcBef>
          <a:spcPct val="0"/>
        </a:spcBef>
        <a:spcAft>
          <a:spcPct val="0"/>
        </a:spcAft>
        <a:defRPr sz="19432">
          <a:solidFill>
            <a:schemeClr val="tx1"/>
          </a:solidFill>
          <a:latin typeface="Calibri" pitchFamily="34" charset="0"/>
        </a:defRPr>
      </a:lvl8pPr>
      <a:lvl9pPr marL="1708642" algn="ctr" defTabSz="4035778" rtl="0" fontAlgn="base">
        <a:spcBef>
          <a:spcPct val="0"/>
        </a:spcBef>
        <a:spcAft>
          <a:spcPct val="0"/>
        </a:spcAft>
        <a:defRPr sz="19432">
          <a:solidFill>
            <a:schemeClr val="tx1"/>
          </a:solidFill>
          <a:latin typeface="Calibri" pitchFamily="34" charset="0"/>
        </a:defRPr>
      </a:lvl9pPr>
    </p:titleStyle>
    <p:bodyStyle>
      <a:lvl1pPr marL="1512860" indent="-1512860" algn="l" defTabSz="4035778" rtl="0" eaLnBrk="0" fontAlgn="base" hangingPunct="0">
        <a:spcBef>
          <a:spcPct val="20000"/>
        </a:spcBef>
        <a:spcAft>
          <a:spcPct val="0"/>
        </a:spcAft>
        <a:buFont typeface="Arial" charset="0"/>
        <a:buChar char="•"/>
        <a:defRPr sz="14108"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3279347" indent="-1260717" algn="l" defTabSz="4035778" rtl="0" eaLnBrk="0" fontAlgn="base" hangingPunct="0">
        <a:spcBef>
          <a:spcPct val="20000"/>
        </a:spcBef>
        <a:spcAft>
          <a:spcPct val="0"/>
        </a:spcAft>
        <a:buFont typeface="Arial" charset="0"/>
        <a:buChar char="–"/>
        <a:defRPr sz="12333"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5045834" indent="-1008573" algn="l" defTabSz="4035778" rtl="0" eaLnBrk="0" fontAlgn="base" hangingPunct="0">
        <a:spcBef>
          <a:spcPct val="20000"/>
        </a:spcBef>
        <a:spcAft>
          <a:spcPct val="0"/>
        </a:spcAft>
        <a:buFont typeface="Arial" charset="0"/>
        <a:buChar char="•"/>
        <a:defRPr sz="10557"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7062980" indent="-1008573" algn="l" defTabSz="4035778" rtl="0" eaLnBrk="0" fontAlgn="base" hangingPunct="0">
        <a:spcBef>
          <a:spcPct val="20000"/>
        </a:spcBef>
        <a:spcAft>
          <a:spcPct val="0"/>
        </a:spcAft>
        <a:buFont typeface="Arial" charset="0"/>
        <a:buChar char="–"/>
        <a:defRPr sz="8876"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9081612" indent="-1008573" algn="l" defTabSz="4035778" rtl="0" eaLnBrk="0" fontAlgn="base" hangingPunct="0">
        <a:spcBef>
          <a:spcPct val="20000"/>
        </a:spcBef>
        <a:spcAft>
          <a:spcPct val="0"/>
        </a:spcAft>
        <a:buFont typeface="Arial" charset="0"/>
        <a:buChar char="»"/>
        <a:defRPr sz="8876"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11100834" indent="-1009166" algn="l" defTabSz="4036668" rtl="0" eaLnBrk="1" latinLnBrk="0" hangingPunct="1">
        <a:spcBef>
          <a:spcPct val="20000"/>
        </a:spcBef>
        <a:buFont typeface="Arial" pitchFamily="34" charset="0"/>
        <a:buChar char="•"/>
        <a:defRPr sz="8876" kern="1200">
          <a:solidFill>
            <a:schemeClr val="tx1"/>
          </a:solidFill>
          <a:latin typeface="+mn-lt"/>
          <a:ea typeface="+mn-ea"/>
          <a:cs typeface="+mn-cs"/>
        </a:defRPr>
      </a:lvl6pPr>
      <a:lvl7pPr marL="13119169" indent="-1009166" algn="l" defTabSz="4036668" rtl="0" eaLnBrk="1" latinLnBrk="0" hangingPunct="1">
        <a:spcBef>
          <a:spcPct val="20000"/>
        </a:spcBef>
        <a:buFont typeface="Arial" pitchFamily="34" charset="0"/>
        <a:buChar char="•"/>
        <a:defRPr sz="8876" kern="1200">
          <a:solidFill>
            <a:schemeClr val="tx1"/>
          </a:solidFill>
          <a:latin typeface="+mn-lt"/>
          <a:ea typeface="+mn-ea"/>
          <a:cs typeface="+mn-cs"/>
        </a:defRPr>
      </a:lvl7pPr>
      <a:lvl8pPr marL="15137502" indent="-1009166" algn="l" defTabSz="4036668" rtl="0" eaLnBrk="1" latinLnBrk="0" hangingPunct="1">
        <a:spcBef>
          <a:spcPct val="20000"/>
        </a:spcBef>
        <a:buFont typeface="Arial" pitchFamily="34" charset="0"/>
        <a:buChar char="•"/>
        <a:defRPr sz="8876" kern="1200">
          <a:solidFill>
            <a:schemeClr val="tx1"/>
          </a:solidFill>
          <a:latin typeface="+mn-lt"/>
          <a:ea typeface="+mn-ea"/>
          <a:cs typeface="+mn-cs"/>
        </a:defRPr>
      </a:lvl8pPr>
      <a:lvl9pPr marL="17155836" indent="-1009166" algn="l" defTabSz="4036668" rtl="0" eaLnBrk="1" latinLnBrk="0" hangingPunct="1">
        <a:spcBef>
          <a:spcPct val="20000"/>
        </a:spcBef>
        <a:buFont typeface="Arial" pitchFamily="34" charset="0"/>
        <a:buChar char="•"/>
        <a:defRPr sz="8876" kern="1200">
          <a:solidFill>
            <a:schemeClr val="tx1"/>
          </a:solidFill>
          <a:latin typeface="+mn-lt"/>
          <a:ea typeface="+mn-ea"/>
          <a:cs typeface="+mn-cs"/>
        </a:defRPr>
      </a:lvl9pPr>
    </p:bodyStyle>
    <p:otherStyle>
      <a:defPPr>
        <a:defRPr lang="en-US"/>
      </a:defPPr>
      <a:lvl1pPr marL="0" algn="l" defTabSz="4036668" rtl="0" eaLnBrk="1" latinLnBrk="0" hangingPunct="1">
        <a:defRPr sz="7942" kern="1200">
          <a:solidFill>
            <a:schemeClr val="tx1"/>
          </a:solidFill>
          <a:latin typeface="+mn-lt"/>
          <a:ea typeface="+mn-ea"/>
          <a:cs typeface="+mn-cs"/>
        </a:defRPr>
      </a:lvl1pPr>
      <a:lvl2pPr marL="2018333" algn="l" defTabSz="4036668" rtl="0" eaLnBrk="1" latinLnBrk="0" hangingPunct="1">
        <a:defRPr sz="7942" kern="1200">
          <a:solidFill>
            <a:schemeClr val="tx1"/>
          </a:solidFill>
          <a:latin typeface="+mn-lt"/>
          <a:ea typeface="+mn-ea"/>
          <a:cs typeface="+mn-cs"/>
        </a:defRPr>
      </a:lvl2pPr>
      <a:lvl3pPr marL="4036668" algn="l" defTabSz="4036668" rtl="0" eaLnBrk="1" latinLnBrk="0" hangingPunct="1">
        <a:defRPr sz="7942" kern="1200">
          <a:solidFill>
            <a:schemeClr val="tx1"/>
          </a:solidFill>
          <a:latin typeface="+mn-lt"/>
          <a:ea typeface="+mn-ea"/>
          <a:cs typeface="+mn-cs"/>
        </a:defRPr>
      </a:lvl3pPr>
      <a:lvl4pPr marL="6055002" algn="l" defTabSz="4036668" rtl="0" eaLnBrk="1" latinLnBrk="0" hangingPunct="1">
        <a:defRPr sz="7942" kern="1200">
          <a:solidFill>
            <a:schemeClr val="tx1"/>
          </a:solidFill>
          <a:latin typeface="+mn-lt"/>
          <a:ea typeface="+mn-ea"/>
          <a:cs typeface="+mn-cs"/>
        </a:defRPr>
      </a:lvl4pPr>
      <a:lvl5pPr marL="8073335" algn="l" defTabSz="4036668" rtl="0" eaLnBrk="1" latinLnBrk="0" hangingPunct="1">
        <a:defRPr sz="7942" kern="1200">
          <a:solidFill>
            <a:schemeClr val="tx1"/>
          </a:solidFill>
          <a:latin typeface="+mn-lt"/>
          <a:ea typeface="+mn-ea"/>
          <a:cs typeface="+mn-cs"/>
        </a:defRPr>
      </a:lvl5pPr>
      <a:lvl6pPr marL="10091668" algn="l" defTabSz="4036668" rtl="0" eaLnBrk="1" latinLnBrk="0" hangingPunct="1">
        <a:defRPr sz="7942" kern="1200">
          <a:solidFill>
            <a:schemeClr val="tx1"/>
          </a:solidFill>
          <a:latin typeface="+mn-lt"/>
          <a:ea typeface="+mn-ea"/>
          <a:cs typeface="+mn-cs"/>
        </a:defRPr>
      </a:lvl6pPr>
      <a:lvl7pPr marL="12110002" algn="l" defTabSz="4036668" rtl="0" eaLnBrk="1" latinLnBrk="0" hangingPunct="1">
        <a:defRPr sz="7942" kern="1200">
          <a:solidFill>
            <a:schemeClr val="tx1"/>
          </a:solidFill>
          <a:latin typeface="+mn-lt"/>
          <a:ea typeface="+mn-ea"/>
          <a:cs typeface="+mn-cs"/>
        </a:defRPr>
      </a:lvl7pPr>
      <a:lvl8pPr marL="14128335" algn="l" defTabSz="4036668" rtl="0" eaLnBrk="1" latinLnBrk="0" hangingPunct="1">
        <a:defRPr sz="7942" kern="1200">
          <a:solidFill>
            <a:schemeClr val="tx1"/>
          </a:solidFill>
          <a:latin typeface="+mn-lt"/>
          <a:ea typeface="+mn-ea"/>
          <a:cs typeface="+mn-cs"/>
        </a:defRPr>
      </a:lvl8pPr>
      <a:lvl9pPr marL="16146668" algn="l" defTabSz="4036668" rtl="0" eaLnBrk="1" latinLnBrk="0" hangingPunct="1">
        <a:defRPr sz="794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36" userDrawn="1">
          <p15:clr>
            <a:srgbClr val="F26B43"/>
          </p15:clr>
        </p15:guide>
        <p15:guide id="2" pos="1348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onlinelibrary.wiley.com/doi/epdf/10.1111/tme.12299" TargetMode="External"/><Relationship Id="rId1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s://www.nice.org.uk/guidance/cg98/evidence/full-guideline-245411821" TargetMode="External"/><Relationship Id="rId17" Type="http://schemas.openxmlformats.org/officeDocument/2006/relationships/diagramQuickStyle" Target="../diagrams/quickStyle1.xml"/><Relationship Id="rId2" Type="http://schemas.openxmlformats.org/officeDocument/2006/relationships/notesSlide" Target="../notesSlides/notesSlide1.xml"/><Relationship Id="rId16" Type="http://schemas.openxmlformats.org/officeDocument/2006/relationships/diagramLayout" Target="../diagrams/layout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diagramData" Target="../diagrams/data1.xml"/><Relationship Id="rId10" Type="http://schemas.openxmlformats.org/officeDocument/2006/relationships/image" Target="../media/image13.png"/><Relationship Id="rId19"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Box 21"/>
          <p:cNvSpPr txBox="1">
            <a:spLocks noChangeArrowheads="1"/>
          </p:cNvSpPr>
          <p:nvPr/>
        </p:nvSpPr>
        <p:spPr bwMode="auto">
          <a:xfrm>
            <a:off x="45685634" y="22814685"/>
            <a:ext cx="4645403" cy="49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endParaRPr lang="en-GB" altLang="en-US" sz="2616">
              <a:latin typeface="Arial" charset="0"/>
            </a:endParaRPr>
          </a:p>
        </p:txBody>
      </p:sp>
      <p:sp>
        <p:nvSpPr>
          <p:cNvPr id="33" name="TextBox 32"/>
          <p:cNvSpPr txBox="1"/>
          <p:nvPr/>
        </p:nvSpPr>
        <p:spPr>
          <a:xfrm>
            <a:off x="22302189" y="22718108"/>
            <a:ext cx="12605772" cy="2968441"/>
          </a:xfrm>
          <a:prstGeom prst="rect">
            <a:avLst/>
          </a:prstGeom>
          <a:noFill/>
        </p:spPr>
        <p:txBody>
          <a:bodyPr>
            <a:spAutoFit/>
          </a:bodyPr>
          <a:lstStyle/>
          <a:p>
            <a:pPr>
              <a:defRPr/>
            </a:pPr>
            <a:endParaRPr lang="en-GB" sz="3738" b="1" u="sng" dirty="0">
              <a:latin typeface="+mn-lt"/>
              <a:cs typeface="Arial" panose="020B0604020202020204" pitchFamily="34" charset="0"/>
            </a:endParaRPr>
          </a:p>
          <a:p>
            <a:pPr>
              <a:defRPr/>
            </a:pPr>
            <a:endParaRPr lang="en-GB" sz="3738" b="1" u="sng" dirty="0">
              <a:latin typeface="+mn-lt"/>
              <a:cs typeface="Arial" panose="020B0604020202020204" pitchFamily="34" charset="0"/>
            </a:endParaRPr>
          </a:p>
          <a:p>
            <a:pPr>
              <a:defRPr/>
            </a:pPr>
            <a:endParaRPr lang="en-GB" sz="3738" dirty="0">
              <a:latin typeface="+mn-lt"/>
            </a:endParaRPr>
          </a:p>
          <a:p>
            <a:pPr>
              <a:defRPr/>
            </a:pPr>
            <a:endParaRPr lang="en-GB" sz="3738" dirty="0">
              <a:latin typeface="+mn-lt"/>
            </a:endParaRPr>
          </a:p>
          <a:p>
            <a:pPr>
              <a:defRPr/>
            </a:pPr>
            <a:endParaRPr lang="en-GB" sz="3738" dirty="0">
              <a:latin typeface="+mn-lt"/>
            </a:endParaRPr>
          </a:p>
        </p:txBody>
      </p:sp>
      <p:sp>
        <p:nvSpPr>
          <p:cNvPr id="2" name="Text Box 2"/>
          <p:cNvSpPr txBox="1">
            <a:spLocks noChangeArrowheads="1"/>
          </p:cNvSpPr>
          <p:nvPr/>
        </p:nvSpPr>
        <p:spPr bwMode="auto">
          <a:xfrm>
            <a:off x="37874077" y="28752583"/>
            <a:ext cx="3796230" cy="947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defTabSz="854322" eaLnBrk="1" hangingPunct="1"/>
            <a:r>
              <a:rPr lang="en-GB" altLang="en-US" sz="3599" b="1" dirty="0">
                <a:solidFill>
                  <a:srgbClr val="005EB8"/>
                </a:solidFill>
                <a:latin typeface="Arial" pitchFamily="34" charset="0"/>
                <a:cs typeface="Arial" pitchFamily="34" charset="0"/>
              </a:rPr>
              <a:t>#</a:t>
            </a:r>
            <a:r>
              <a:rPr lang="en-GB" altLang="en-US" sz="3599" b="1" dirty="0" err="1">
                <a:solidFill>
                  <a:srgbClr val="005EB8"/>
                </a:solidFill>
                <a:latin typeface="Arial" pitchFamily="34" charset="0"/>
                <a:cs typeface="Arial" pitchFamily="34" charset="0"/>
              </a:rPr>
              <a:t>TheGSQIAWay</a:t>
            </a:r>
            <a:endParaRPr lang="en-US" altLang="en-US" sz="1601" dirty="0">
              <a:solidFill>
                <a:srgbClr val="005EB8"/>
              </a:solidFill>
              <a:latin typeface="Arial" pitchFamily="34" charset="0"/>
              <a:cs typeface="Arial" pitchFamily="34" charset="0"/>
            </a:endParaRPr>
          </a:p>
        </p:txBody>
      </p:sp>
      <p:sp>
        <p:nvSpPr>
          <p:cNvPr id="4099" name="TextBox 9"/>
          <p:cNvSpPr txBox="1">
            <a:spLocks noChangeArrowheads="1"/>
          </p:cNvSpPr>
          <p:nvPr/>
        </p:nvSpPr>
        <p:spPr bwMode="auto">
          <a:xfrm>
            <a:off x="21628863" y="7486956"/>
            <a:ext cx="20205741" cy="61375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6349" tIns="336349" rIns="336349" bIns="336349">
            <a:no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r>
              <a:rPr lang="en-GB" altLang="en-US" sz="2243" b="1" dirty="0"/>
              <a:t>STAKEHOLDERS AND TEAM </a:t>
            </a:r>
          </a:p>
          <a:p>
            <a:pPr eaLnBrk="1" hangingPunct="1">
              <a:spcBef>
                <a:spcPct val="0"/>
              </a:spcBef>
              <a:buFontTx/>
              <a:buNone/>
            </a:pPr>
            <a:endParaRPr lang="en-GB" altLang="en-US" sz="2243" b="1" dirty="0"/>
          </a:p>
          <a:p>
            <a:pPr eaLnBrk="1" hangingPunct="1">
              <a:spcBef>
                <a:spcPct val="0"/>
              </a:spcBef>
              <a:buFontTx/>
              <a:buNone/>
            </a:pPr>
            <a:endParaRPr lang="en-GB" altLang="en-US" sz="2243" b="1" dirty="0"/>
          </a:p>
        </p:txBody>
      </p:sp>
      <p:sp>
        <p:nvSpPr>
          <p:cNvPr id="9" name="TextBox 9">
            <a:extLst>
              <a:ext uri="{FF2B5EF4-FFF2-40B4-BE49-F238E27FC236}">
                <a16:creationId xmlns:a16="http://schemas.microsoft.com/office/drawing/2014/main" id="{9FE3EC83-4D00-8EE4-3E9C-0CA738441E61}"/>
              </a:ext>
            </a:extLst>
          </p:cNvPr>
          <p:cNvSpPr txBox="1">
            <a:spLocks noChangeArrowheads="1"/>
          </p:cNvSpPr>
          <p:nvPr/>
        </p:nvSpPr>
        <p:spPr bwMode="auto">
          <a:xfrm>
            <a:off x="419660" y="7472195"/>
            <a:ext cx="20610471" cy="61375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6349" tIns="336349" rIns="336349" bIns="336349">
            <a:no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r>
              <a:rPr lang="en-GB" altLang="en-US" sz="2243" b="1" i="1" dirty="0"/>
              <a:t>WHAT IS IT?</a:t>
            </a:r>
          </a:p>
          <a:p>
            <a:pPr eaLnBrk="1" hangingPunct="1">
              <a:spcBef>
                <a:spcPct val="0"/>
              </a:spcBef>
              <a:buFontTx/>
              <a:buNone/>
            </a:pPr>
            <a:endParaRPr lang="en-GB" altLang="en-US" sz="2243" b="1" dirty="0"/>
          </a:p>
        </p:txBody>
      </p:sp>
      <p:sp>
        <p:nvSpPr>
          <p:cNvPr id="10" name="TextBox 9">
            <a:extLst>
              <a:ext uri="{FF2B5EF4-FFF2-40B4-BE49-F238E27FC236}">
                <a16:creationId xmlns:a16="http://schemas.microsoft.com/office/drawing/2014/main" id="{ED0B6CF3-AF34-8871-5A67-EAD9A7757B6F}"/>
              </a:ext>
            </a:extLst>
          </p:cNvPr>
          <p:cNvSpPr txBox="1">
            <a:spLocks noChangeArrowheads="1"/>
          </p:cNvSpPr>
          <p:nvPr/>
        </p:nvSpPr>
        <p:spPr bwMode="auto">
          <a:xfrm>
            <a:off x="419660" y="13929083"/>
            <a:ext cx="41414944" cy="92857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6349" tIns="336349" rIns="336349" bIns="336349">
            <a:no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r>
              <a:rPr lang="en-GB" altLang="en-US" sz="2243" b="1" i="1" dirty="0"/>
              <a:t>AIM</a:t>
            </a:r>
          </a:p>
          <a:p>
            <a:pPr eaLnBrk="1" hangingPunct="1">
              <a:spcBef>
                <a:spcPct val="0"/>
              </a:spcBef>
              <a:buFontTx/>
              <a:buNone/>
            </a:pPr>
            <a:endParaRPr lang="en-GB" altLang="en-US" sz="2243" dirty="0"/>
          </a:p>
        </p:txBody>
      </p:sp>
      <p:sp>
        <p:nvSpPr>
          <p:cNvPr id="11" name="TextBox 9">
            <a:extLst>
              <a:ext uri="{FF2B5EF4-FFF2-40B4-BE49-F238E27FC236}">
                <a16:creationId xmlns:a16="http://schemas.microsoft.com/office/drawing/2014/main" id="{0BDFC77F-6E79-F03D-1C3C-53945F232053}"/>
              </a:ext>
            </a:extLst>
          </p:cNvPr>
          <p:cNvSpPr txBox="1">
            <a:spLocks noChangeArrowheads="1"/>
          </p:cNvSpPr>
          <p:nvPr/>
        </p:nvSpPr>
        <p:spPr bwMode="auto">
          <a:xfrm>
            <a:off x="419660" y="23526403"/>
            <a:ext cx="20130195" cy="63814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6349" tIns="336349" rIns="336349" bIns="336349">
            <a:no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endParaRPr lang="en-GB" altLang="en-US" sz="2243" dirty="0"/>
          </a:p>
        </p:txBody>
      </p:sp>
      <p:sp>
        <p:nvSpPr>
          <p:cNvPr id="13" name="TextBox 9">
            <a:extLst>
              <a:ext uri="{FF2B5EF4-FFF2-40B4-BE49-F238E27FC236}">
                <a16:creationId xmlns:a16="http://schemas.microsoft.com/office/drawing/2014/main" id="{9DF7A90D-F7E3-04AF-9371-D65D9A4188BE}"/>
              </a:ext>
            </a:extLst>
          </p:cNvPr>
          <p:cNvSpPr txBox="1">
            <a:spLocks noChangeArrowheads="1"/>
          </p:cNvSpPr>
          <p:nvPr/>
        </p:nvSpPr>
        <p:spPr bwMode="auto">
          <a:xfrm>
            <a:off x="21030131" y="23534250"/>
            <a:ext cx="20804473" cy="63735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6349" tIns="336349" rIns="336349" bIns="336349">
            <a:no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endParaRPr lang="en-GB" altLang="en-US" sz="2243" dirty="0"/>
          </a:p>
        </p:txBody>
      </p:sp>
      <p:sp>
        <p:nvSpPr>
          <p:cNvPr id="6" name="Text Box 6"/>
          <p:cNvSpPr txBox="1">
            <a:spLocks noChangeArrowheads="1"/>
          </p:cNvSpPr>
          <p:nvPr/>
        </p:nvSpPr>
        <p:spPr bwMode="auto">
          <a:xfrm>
            <a:off x="5712722" y="2362036"/>
            <a:ext cx="22851629" cy="2616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defTabSz="854322" eaLnBrk="1" hangingPunct="1">
              <a:spcAft>
                <a:spcPts val="279"/>
              </a:spcAft>
            </a:pPr>
            <a:r>
              <a:rPr lang="en-GB" sz="4000" b="1" dirty="0">
                <a:solidFill>
                  <a:schemeClr val="bg1"/>
                </a:solidFill>
                <a:latin typeface="Arial" panose="020B0604020202020204" pitchFamily="34" charset="0"/>
                <a:cs typeface="Arial" panose="020B0604020202020204" pitchFamily="34" charset="0"/>
              </a:rPr>
              <a:t>Gloucestershire Safety and Quality Improvement Academy 2025</a:t>
            </a:r>
            <a:endParaRPr lang="en-GB" altLang="en-US" sz="4000" b="1" dirty="0">
              <a:solidFill>
                <a:srgbClr val="FFFFFF"/>
              </a:solidFill>
              <a:latin typeface="Arial" pitchFamily="34" charset="0"/>
              <a:cs typeface="Arial" pitchFamily="34" charset="0"/>
            </a:endParaRPr>
          </a:p>
          <a:p>
            <a:pPr defTabSz="854322" eaLnBrk="1" hangingPunct="1">
              <a:spcAft>
                <a:spcPts val="279"/>
              </a:spcAft>
            </a:pPr>
            <a:r>
              <a:rPr lang="en-GB" altLang="en-US" sz="6728" b="1" dirty="0">
                <a:solidFill>
                  <a:srgbClr val="FFFFFF"/>
                </a:solidFill>
                <a:latin typeface="Arial" pitchFamily="34" charset="0"/>
                <a:cs typeface="Arial" pitchFamily="34" charset="0"/>
              </a:rPr>
              <a:t>Babies with positive Direct antiglobulin test (DAT): Care pathway </a:t>
            </a:r>
          </a:p>
          <a:p>
            <a:pPr defTabSz="854322" eaLnBrk="1" hangingPunct="1">
              <a:spcAft>
                <a:spcPts val="279"/>
              </a:spcAft>
            </a:pPr>
            <a:r>
              <a:rPr lang="en-GB" altLang="en-US" sz="4485" b="1" dirty="0">
                <a:solidFill>
                  <a:srgbClr val="FFFFFF"/>
                </a:solidFill>
                <a:latin typeface="Arial" pitchFamily="34" charset="0"/>
                <a:cs typeface="Arial" pitchFamily="34" charset="0"/>
              </a:rPr>
              <a:t>Michellee </a:t>
            </a:r>
            <a:r>
              <a:rPr lang="en-GB" altLang="en-US" sz="4485" b="1" dirty="0" err="1">
                <a:solidFill>
                  <a:srgbClr val="FFFFFF"/>
                </a:solidFill>
                <a:latin typeface="Arial" pitchFamily="34" charset="0"/>
                <a:cs typeface="Arial" pitchFamily="34" charset="0"/>
              </a:rPr>
              <a:t>Grant,</a:t>
            </a:r>
            <a:r>
              <a:rPr lang="en-GB" altLang="en-US" sz="4485" b="1" dirty="0">
                <a:solidFill>
                  <a:srgbClr val="FFFFFF"/>
                </a:solidFill>
                <a:latin typeface="Arial" pitchFamily="34" charset="0"/>
                <a:cs typeface="Arial" pitchFamily="34" charset="0"/>
              </a:rPr>
              <a:t> Dr Harriet Croft, Dr Shyam </a:t>
            </a:r>
            <a:r>
              <a:rPr lang="en-GB" altLang="en-US" sz="4485" b="1" dirty="0" err="1">
                <a:solidFill>
                  <a:srgbClr val="FFFFFF"/>
                </a:solidFill>
                <a:latin typeface="Arial" pitchFamily="34" charset="0"/>
                <a:cs typeface="Arial" pitchFamily="34" charset="0"/>
              </a:rPr>
              <a:t>Bhakthavalsala</a:t>
            </a:r>
            <a:r>
              <a:rPr lang="en-GB" altLang="en-US" sz="4485" b="1" dirty="0">
                <a:solidFill>
                  <a:srgbClr val="FFFFFF"/>
                </a:solidFill>
                <a:latin typeface="Arial" pitchFamily="34" charset="0"/>
                <a:cs typeface="Arial" pitchFamily="34" charset="0"/>
              </a:rPr>
              <a:t> </a:t>
            </a:r>
          </a:p>
          <a:p>
            <a:pPr defTabSz="854322" eaLnBrk="1" hangingPunct="1"/>
            <a:r>
              <a:rPr lang="en-GB" altLang="en-US" sz="3363" b="1" noProof="1">
                <a:solidFill>
                  <a:srgbClr val="FFFFFF"/>
                </a:solidFill>
                <a:latin typeface="Arial" pitchFamily="34" charset="0"/>
                <a:cs typeface="Arial" pitchFamily="34" charset="0"/>
              </a:rPr>
              <a:t>Neonatal Team </a:t>
            </a:r>
            <a:endParaRPr lang="en-US" altLang="en-US" sz="1682" dirty="0">
              <a:latin typeface="Arial" pitchFamily="34" charset="0"/>
              <a:cs typeface="Arial" pitchFamily="34" charset="0"/>
            </a:endParaRPr>
          </a:p>
        </p:txBody>
      </p:sp>
      <p:pic>
        <p:nvPicPr>
          <p:cNvPr id="3" name="Picture 2">
            <a:extLst>
              <a:ext uri="{FF2B5EF4-FFF2-40B4-BE49-F238E27FC236}">
                <a16:creationId xmlns:a16="http://schemas.microsoft.com/office/drawing/2014/main" id="{7C5FCC46-3A96-8322-3782-A6ADB20EBE0E}"/>
              </a:ext>
            </a:extLst>
          </p:cNvPr>
          <p:cNvPicPr>
            <a:picLocks noChangeAspect="1"/>
          </p:cNvPicPr>
          <p:nvPr/>
        </p:nvPicPr>
        <p:blipFill>
          <a:blip r:embed="rId3"/>
          <a:stretch>
            <a:fillRect/>
          </a:stretch>
        </p:blipFill>
        <p:spPr>
          <a:xfrm>
            <a:off x="15969909" y="7472195"/>
            <a:ext cx="5111448" cy="2987048"/>
          </a:xfrm>
          <a:prstGeom prst="rect">
            <a:avLst/>
          </a:prstGeom>
        </p:spPr>
      </p:pic>
      <p:sp>
        <p:nvSpPr>
          <p:cNvPr id="4" name="TextBox 3">
            <a:extLst>
              <a:ext uri="{FF2B5EF4-FFF2-40B4-BE49-F238E27FC236}">
                <a16:creationId xmlns:a16="http://schemas.microsoft.com/office/drawing/2014/main" id="{07BDE197-B82F-2476-00AE-8EF8AD9D7297}"/>
              </a:ext>
            </a:extLst>
          </p:cNvPr>
          <p:cNvSpPr txBox="1"/>
          <p:nvPr/>
        </p:nvSpPr>
        <p:spPr>
          <a:xfrm>
            <a:off x="651246" y="8157957"/>
            <a:ext cx="15171406" cy="1778949"/>
          </a:xfrm>
          <a:prstGeom prst="rect">
            <a:avLst/>
          </a:prstGeom>
          <a:noFill/>
        </p:spPr>
        <p:txBody>
          <a:bodyPr wrap="square" rtlCol="0">
            <a:spAutoFit/>
          </a:bodyPr>
          <a:lstStyle/>
          <a:p>
            <a:r>
              <a:rPr lang="en-GB" sz="2240" dirty="0">
                <a:latin typeface="+mn-lt"/>
              </a:rPr>
              <a:t>Direct Antiglobulin Test (DAT) is done routinely on cord blood following birth to test for immune-mediated haemolysis. Common indications for this test in newborns are (a)Haemolytic disease of the foetus and newborn (HDFN) (b) Autoimmune haemolytic anaemia and (c) investigation of anaemia or jaundice of unknown causes. Interpretation must consider clinical context and follow up testing. </a:t>
            </a:r>
            <a:endParaRPr lang="en-GB" sz="2000" dirty="0"/>
          </a:p>
          <a:p>
            <a:endParaRPr lang="en-GB" sz="2000" dirty="0"/>
          </a:p>
        </p:txBody>
      </p:sp>
      <p:sp>
        <p:nvSpPr>
          <p:cNvPr id="5" name="TextBox 4">
            <a:extLst>
              <a:ext uri="{FF2B5EF4-FFF2-40B4-BE49-F238E27FC236}">
                <a16:creationId xmlns:a16="http://schemas.microsoft.com/office/drawing/2014/main" id="{EF1EC7D8-3DEA-D29E-8EC5-9A0198E9B742}"/>
              </a:ext>
            </a:extLst>
          </p:cNvPr>
          <p:cNvSpPr txBox="1"/>
          <p:nvPr/>
        </p:nvSpPr>
        <p:spPr>
          <a:xfrm>
            <a:off x="687912" y="9787867"/>
            <a:ext cx="15122523" cy="3539430"/>
          </a:xfrm>
          <a:prstGeom prst="rect">
            <a:avLst/>
          </a:prstGeom>
          <a:noFill/>
        </p:spPr>
        <p:txBody>
          <a:bodyPr wrap="square" rtlCol="0">
            <a:spAutoFit/>
          </a:bodyPr>
          <a:lstStyle/>
          <a:p>
            <a:pPr marR="0" lvl="0" algn="l" defTabSz="4174882" rtl="0" eaLnBrk="0" fontAlgn="base" latinLnBrk="0" hangingPunct="0">
              <a:lnSpc>
                <a:spcPct val="100000"/>
              </a:lnSpc>
              <a:spcBef>
                <a:spcPct val="0"/>
              </a:spcBef>
              <a:spcAft>
                <a:spcPct val="0"/>
              </a:spcAft>
              <a:buClrTx/>
              <a:buSzTx/>
              <a:tabLst/>
              <a:defRPr/>
            </a:pPr>
            <a:r>
              <a:rPr kumimoji="0" lang="en-GB" sz="2240" b="1" i="1" u="none" strike="noStrike" kern="1200" cap="none" spc="0" normalizeH="0" baseline="0" noProof="0" dirty="0">
                <a:ln>
                  <a:noFill/>
                </a:ln>
                <a:solidFill>
                  <a:prstClr val="black"/>
                </a:solidFill>
                <a:effectLst/>
                <a:uLnTx/>
                <a:uFillTx/>
                <a:latin typeface="+mn-lt"/>
                <a:ea typeface="MS PGothic" pitchFamily="34" charset="-128"/>
                <a:cs typeface="+mn-cs"/>
              </a:rPr>
              <a:t>PROBLEM</a:t>
            </a:r>
            <a:endParaRPr kumimoji="0" lang="en-GB" sz="2240" b="1" i="0" u="none" strike="noStrike" kern="1200" cap="none" spc="0" normalizeH="0" baseline="0" noProof="0" dirty="0">
              <a:ln>
                <a:noFill/>
              </a:ln>
              <a:solidFill>
                <a:prstClr val="black"/>
              </a:solidFill>
              <a:effectLst/>
              <a:uLnTx/>
              <a:uFillTx/>
              <a:latin typeface="+mn-lt"/>
              <a:ea typeface="MS PGothic" pitchFamily="34" charset="-128"/>
              <a:cs typeface="+mn-cs"/>
            </a:endParaRPr>
          </a:p>
          <a:p>
            <a:pPr marL="342900" marR="0" lvl="0" indent="-342900" algn="l" defTabSz="4174882"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240" b="1" i="0" u="none" strike="noStrike" kern="1200" cap="none" spc="0" normalizeH="0" baseline="0" noProof="0" dirty="0">
                <a:ln>
                  <a:noFill/>
                </a:ln>
                <a:solidFill>
                  <a:prstClr val="black"/>
                </a:solidFill>
                <a:effectLst/>
                <a:uLnTx/>
                <a:uFillTx/>
                <a:latin typeface="+mn-lt"/>
                <a:ea typeface="MS PGothic" pitchFamily="34" charset="-128"/>
                <a:cs typeface="+mn-cs"/>
              </a:rPr>
              <a:t>DATIX reports </a:t>
            </a:r>
            <a:r>
              <a:rPr kumimoji="0" lang="en-GB" sz="2240" b="0" i="0" u="none" strike="noStrike" kern="1200" cap="none" spc="0" normalizeH="0" baseline="0" noProof="0" dirty="0">
                <a:ln>
                  <a:noFill/>
                </a:ln>
                <a:solidFill>
                  <a:prstClr val="black"/>
                </a:solidFill>
                <a:effectLst/>
                <a:uLnTx/>
                <a:uFillTx/>
                <a:latin typeface="+mn-lt"/>
                <a:ea typeface="MS PGothic" pitchFamily="34" charset="-128"/>
                <a:cs typeface="+mn-cs"/>
              </a:rPr>
              <a:t>: Baby was prescribed folic acid 500mcg/kg (considered to be high dose for a weak positive)</a:t>
            </a:r>
          </a:p>
          <a:p>
            <a:pPr marL="342900" marR="0" lvl="0" indent="-342900" algn="l" defTabSz="4174882"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240" b="1" i="0" u="none" strike="noStrike" kern="1200" cap="none" spc="0" normalizeH="0" baseline="0" noProof="0" dirty="0">
                <a:ln>
                  <a:noFill/>
                </a:ln>
                <a:solidFill>
                  <a:prstClr val="black"/>
                </a:solidFill>
                <a:effectLst/>
                <a:uLnTx/>
                <a:uFillTx/>
                <a:latin typeface="+mn-lt"/>
                <a:ea typeface="MS PGothic" pitchFamily="34" charset="-128"/>
                <a:cs typeface="+mn-cs"/>
              </a:rPr>
              <a:t>Adverse</a:t>
            </a:r>
            <a:r>
              <a:rPr kumimoji="0" lang="en-GB" sz="2240" b="0" i="0" u="none" strike="noStrike" kern="1200" cap="none" spc="0" normalizeH="0" baseline="0" noProof="0" dirty="0">
                <a:ln>
                  <a:noFill/>
                </a:ln>
                <a:solidFill>
                  <a:prstClr val="black"/>
                </a:solidFill>
                <a:effectLst/>
                <a:uLnTx/>
                <a:uFillTx/>
                <a:latin typeface="+mn-lt"/>
                <a:ea typeface="MS PGothic" pitchFamily="34" charset="-128"/>
                <a:cs typeface="+mn-cs"/>
              </a:rPr>
              <a:t> </a:t>
            </a:r>
            <a:r>
              <a:rPr kumimoji="0" lang="en-GB" sz="2240" b="1" i="0" u="none" strike="noStrike" kern="1200" cap="none" spc="0" normalizeH="0" baseline="0" noProof="0" dirty="0">
                <a:ln>
                  <a:noFill/>
                </a:ln>
                <a:solidFill>
                  <a:prstClr val="black"/>
                </a:solidFill>
                <a:effectLst/>
                <a:uLnTx/>
                <a:uFillTx/>
                <a:latin typeface="+mn-lt"/>
                <a:ea typeface="MS PGothic" pitchFamily="34" charset="-128"/>
                <a:cs typeface="+mn-cs"/>
              </a:rPr>
              <a:t>Events</a:t>
            </a:r>
            <a:r>
              <a:rPr kumimoji="0" lang="en-GB" sz="2240" b="0" i="0" u="none" strike="noStrike" kern="1200" cap="none" spc="0" normalizeH="0" baseline="0" noProof="0" dirty="0">
                <a:ln>
                  <a:noFill/>
                </a:ln>
                <a:solidFill>
                  <a:prstClr val="black"/>
                </a:solidFill>
                <a:effectLst/>
                <a:uLnTx/>
                <a:uFillTx/>
                <a:latin typeface="+mn-lt"/>
                <a:ea typeface="MS PGothic" pitchFamily="34" charset="-128"/>
                <a:cs typeface="+mn-cs"/>
              </a:rPr>
              <a:t>: x1 severe anaemia presented in PAU requiring blood transfusion –  was discharged on 50mcg dose OD at birth (Low dose for a strong positive and high risk HDFD). Some delays in follow up. </a:t>
            </a:r>
          </a:p>
          <a:p>
            <a:pPr marL="342900" marR="0" lvl="0" indent="-342900" algn="l" defTabSz="4174882"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240" b="1" i="0" u="none" strike="noStrike" kern="1200" cap="none" spc="0" normalizeH="0" baseline="0" noProof="0" dirty="0">
                <a:ln>
                  <a:noFill/>
                </a:ln>
                <a:solidFill>
                  <a:prstClr val="black"/>
                </a:solidFill>
                <a:effectLst/>
                <a:uLnTx/>
                <a:uFillTx/>
                <a:latin typeface="+mn-lt"/>
                <a:ea typeface="MS PGothic" pitchFamily="34" charset="-128"/>
                <a:cs typeface="+mn-cs"/>
              </a:rPr>
              <a:t>Incidental</a:t>
            </a:r>
            <a:r>
              <a:rPr kumimoji="0" lang="en-GB" sz="2240" b="0" i="0" u="none" strike="noStrike" kern="1200" cap="none" spc="0" normalizeH="0" baseline="0" noProof="0" dirty="0">
                <a:ln>
                  <a:noFill/>
                </a:ln>
                <a:solidFill>
                  <a:prstClr val="black"/>
                </a:solidFill>
                <a:effectLst/>
                <a:uLnTx/>
                <a:uFillTx/>
                <a:latin typeface="+mn-lt"/>
                <a:ea typeface="MS PGothic" pitchFamily="34" charset="-128"/>
                <a:cs typeface="+mn-cs"/>
              </a:rPr>
              <a:t> </a:t>
            </a:r>
            <a:r>
              <a:rPr kumimoji="0" lang="en-GB" sz="2240" b="1" i="0" u="none" strike="noStrike" kern="1200" cap="none" spc="0" normalizeH="0" baseline="0" noProof="0" dirty="0">
                <a:ln>
                  <a:noFill/>
                </a:ln>
                <a:solidFill>
                  <a:prstClr val="black"/>
                </a:solidFill>
                <a:effectLst/>
                <a:uLnTx/>
                <a:uFillTx/>
                <a:latin typeface="+mn-lt"/>
                <a:ea typeface="MS PGothic" pitchFamily="34" charset="-128"/>
                <a:cs typeface="+mn-cs"/>
              </a:rPr>
              <a:t>findings</a:t>
            </a:r>
            <a:r>
              <a:rPr kumimoji="0" lang="en-GB" sz="2240" b="0" i="0" u="none" strike="noStrike" kern="1200" cap="none" spc="0" normalizeH="0" baseline="0" noProof="0" dirty="0">
                <a:ln>
                  <a:noFill/>
                </a:ln>
                <a:solidFill>
                  <a:prstClr val="black"/>
                </a:solidFill>
                <a:effectLst/>
                <a:uLnTx/>
                <a:uFillTx/>
                <a:latin typeface="+mn-lt"/>
                <a:ea typeface="MS PGothic" pitchFamily="34" charset="-128"/>
                <a:cs typeface="+mn-cs"/>
              </a:rPr>
              <a:t> of infants going home with positive DAT and not prescribed folic acid; varying doses of folic acid prescribed. </a:t>
            </a:r>
          </a:p>
          <a:p>
            <a:pPr marL="342900" marR="0" lvl="0" indent="-342900" algn="l" defTabSz="4174882"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240" b="1" i="0" u="none" strike="noStrike" kern="1200" cap="none" spc="0" normalizeH="0" baseline="0" noProof="0" dirty="0">
                <a:ln>
                  <a:noFill/>
                </a:ln>
                <a:solidFill>
                  <a:prstClr val="black"/>
                </a:solidFill>
                <a:effectLst/>
                <a:uLnTx/>
                <a:uFillTx/>
                <a:latin typeface="+mn-lt"/>
                <a:ea typeface="MS PGothic" pitchFamily="34" charset="-128"/>
                <a:cs typeface="+mn-cs"/>
              </a:rPr>
              <a:t>Staff and patient</a:t>
            </a:r>
            <a:r>
              <a:rPr kumimoji="0" lang="en-GB" sz="2240" b="0" i="0" u="none" strike="noStrike" kern="1200" cap="none" spc="0" normalizeH="0" baseline="0" noProof="0" dirty="0">
                <a:ln>
                  <a:noFill/>
                </a:ln>
                <a:solidFill>
                  <a:prstClr val="black"/>
                </a:solidFill>
                <a:effectLst/>
                <a:uLnTx/>
                <a:uFillTx/>
                <a:latin typeface="+mn-lt"/>
                <a:ea typeface="MS PGothic" pitchFamily="34" charset="-128"/>
                <a:cs typeface="+mn-cs"/>
              </a:rPr>
              <a:t> </a:t>
            </a:r>
            <a:r>
              <a:rPr kumimoji="0" lang="en-GB" sz="2240" b="1" i="0" u="none" strike="noStrike" kern="1200" cap="none" spc="0" normalizeH="0" baseline="0" noProof="0" dirty="0">
                <a:ln>
                  <a:noFill/>
                </a:ln>
                <a:solidFill>
                  <a:prstClr val="black"/>
                </a:solidFill>
                <a:effectLst/>
                <a:uLnTx/>
                <a:uFillTx/>
                <a:latin typeface="+mn-lt"/>
                <a:ea typeface="MS PGothic" pitchFamily="34" charset="-128"/>
                <a:cs typeface="+mn-cs"/>
              </a:rPr>
              <a:t>experience: </a:t>
            </a:r>
            <a:r>
              <a:rPr lang="en-GB" sz="2240" dirty="0">
                <a:solidFill>
                  <a:prstClr val="black"/>
                </a:solidFill>
                <a:latin typeface="+mn-lt"/>
              </a:rPr>
              <a:t>parents</a:t>
            </a:r>
            <a:r>
              <a:rPr kumimoji="0" lang="en-GB" sz="2240" b="0" i="0" u="none" strike="noStrike" kern="1200" cap="none" spc="0" normalizeH="0" baseline="0" noProof="0" dirty="0">
                <a:ln>
                  <a:noFill/>
                </a:ln>
                <a:solidFill>
                  <a:prstClr val="black"/>
                </a:solidFill>
                <a:effectLst/>
                <a:uLnTx/>
                <a:uFillTx/>
                <a:latin typeface="+mn-lt"/>
                <a:ea typeface="MS PGothic" pitchFamily="34" charset="-128"/>
                <a:cs typeface="+mn-cs"/>
              </a:rPr>
              <a:t> reported confusing information; variation in clinic appointment time scale/ number of appointments required. Several blood letting episodes due to </a:t>
            </a:r>
            <a:r>
              <a:rPr lang="en-GB" sz="2240" dirty="0">
                <a:solidFill>
                  <a:prstClr val="black"/>
                </a:solidFill>
                <a:latin typeface="+mn-lt"/>
              </a:rPr>
              <a:t>unsatisfactory samples.</a:t>
            </a:r>
            <a:endParaRPr kumimoji="0" lang="en-GB" sz="2240" b="0" i="0" u="none" strike="noStrike" kern="1200" cap="none" spc="0" normalizeH="0" baseline="0" noProof="0" dirty="0">
              <a:ln>
                <a:noFill/>
              </a:ln>
              <a:solidFill>
                <a:prstClr val="black"/>
              </a:solidFill>
              <a:effectLst/>
              <a:uLnTx/>
              <a:uFillTx/>
              <a:latin typeface="+mn-lt"/>
              <a:ea typeface="MS PGothic" pitchFamily="34" charset="-128"/>
              <a:cs typeface="+mn-cs"/>
            </a:endParaRPr>
          </a:p>
          <a:p>
            <a:pPr marL="342900" marR="0" lvl="0" indent="-342900" algn="l" defTabSz="4174882"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240" b="1" i="0" u="none" strike="noStrike" kern="1200" cap="none" spc="0" normalizeH="0" baseline="0" noProof="0" dirty="0">
                <a:ln>
                  <a:noFill/>
                </a:ln>
                <a:solidFill>
                  <a:prstClr val="black"/>
                </a:solidFill>
                <a:effectLst/>
                <a:uLnTx/>
                <a:uFillTx/>
                <a:latin typeface="+mn-lt"/>
                <a:ea typeface="MS PGothic" pitchFamily="34" charset="-128"/>
                <a:cs typeface="+mn-cs"/>
              </a:rPr>
              <a:t>Patient safety/satisfaction: </a:t>
            </a:r>
            <a:r>
              <a:rPr kumimoji="0" lang="en-GB" sz="2240" b="0" i="0" u="none" strike="noStrike" kern="1200" cap="none" spc="0" normalizeH="0" baseline="0" noProof="0" dirty="0">
                <a:ln>
                  <a:noFill/>
                </a:ln>
                <a:solidFill>
                  <a:prstClr val="black"/>
                </a:solidFill>
                <a:effectLst/>
                <a:uLnTx/>
                <a:uFillTx/>
                <a:latin typeface="+mn-lt"/>
                <a:ea typeface="MS PGothic" pitchFamily="34" charset="-128"/>
                <a:cs typeface="+mn-cs"/>
              </a:rPr>
              <a:t> Delay in checking cord bloods → delay in checking SBR → Exchange transfusion threshold →Multiple blood transfusions . No patient information leaflet for parent </a:t>
            </a:r>
            <a:r>
              <a:rPr lang="en-GB" sz="2240" dirty="0">
                <a:solidFill>
                  <a:prstClr val="black"/>
                </a:solidFill>
                <a:latin typeface="+mn-lt"/>
              </a:rPr>
              <a:t>adding to</a:t>
            </a:r>
            <a:r>
              <a:rPr kumimoji="0" lang="en-GB" sz="2240" b="0" i="0" u="none" strike="noStrike" kern="1200" cap="none" spc="0" normalizeH="0" baseline="0" noProof="0" dirty="0">
                <a:ln>
                  <a:noFill/>
                </a:ln>
                <a:solidFill>
                  <a:prstClr val="black"/>
                </a:solidFill>
                <a:effectLst/>
                <a:uLnTx/>
                <a:uFillTx/>
                <a:latin typeface="+mn-lt"/>
                <a:ea typeface="MS PGothic" pitchFamily="34" charset="-128"/>
                <a:cs typeface="+mn-cs"/>
              </a:rPr>
              <a:t> confusion with folic acid dos</a:t>
            </a:r>
            <a:r>
              <a:rPr kumimoji="0" lang="en-GB" sz="2240" b="0" i="0" u="none" strike="noStrike" kern="1200" cap="none" spc="0" normalizeH="0" baseline="0" noProof="0" dirty="0">
                <a:ln>
                  <a:noFill/>
                </a:ln>
                <a:solidFill>
                  <a:prstClr val="black"/>
                </a:solidFill>
                <a:effectLst/>
                <a:uLnTx/>
                <a:uFillTx/>
                <a:ea typeface="MS PGothic" pitchFamily="34" charset="-128"/>
                <a:cs typeface="+mn-cs"/>
              </a:rPr>
              <a:t>e and frequency of test</a:t>
            </a:r>
            <a:r>
              <a:rPr kumimoji="0" lang="en-GB" sz="2240" b="0" i="0" u="none" strike="noStrike" kern="1200" cap="none" spc="0" normalizeH="0" baseline="0" noProof="0" dirty="0">
                <a:ln>
                  <a:noFill/>
                </a:ln>
                <a:solidFill>
                  <a:prstClr val="black"/>
                </a:solidFill>
                <a:effectLst/>
                <a:uLnTx/>
                <a:uFillTx/>
                <a:latin typeface="Arial" charset="0"/>
                <a:ea typeface="MS PGothic" pitchFamily="34" charset="-128"/>
                <a:cs typeface="+mn-cs"/>
              </a:rPr>
              <a:t>. </a:t>
            </a:r>
            <a:endParaRPr kumimoji="0" lang="en-GB" sz="2240" b="1"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pic>
        <p:nvPicPr>
          <p:cNvPr id="7" name="Picture 6">
            <a:extLst>
              <a:ext uri="{FF2B5EF4-FFF2-40B4-BE49-F238E27FC236}">
                <a16:creationId xmlns:a16="http://schemas.microsoft.com/office/drawing/2014/main" id="{39A36534-1D69-1F82-51F8-DD63DAB0A6B9}"/>
              </a:ext>
            </a:extLst>
          </p:cNvPr>
          <p:cNvPicPr>
            <a:picLocks noChangeAspect="1"/>
          </p:cNvPicPr>
          <p:nvPr/>
        </p:nvPicPr>
        <p:blipFill>
          <a:blip r:embed="rId4"/>
          <a:stretch>
            <a:fillRect/>
          </a:stretch>
        </p:blipFill>
        <p:spPr>
          <a:xfrm>
            <a:off x="16069357" y="10556317"/>
            <a:ext cx="4804004" cy="2921316"/>
          </a:xfrm>
          <a:prstGeom prst="rect">
            <a:avLst/>
          </a:prstGeom>
        </p:spPr>
      </p:pic>
      <p:pic>
        <p:nvPicPr>
          <p:cNvPr id="8" name="Picture 7">
            <a:extLst>
              <a:ext uri="{FF2B5EF4-FFF2-40B4-BE49-F238E27FC236}">
                <a16:creationId xmlns:a16="http://schemas.microsoft.com/office/drawing/2014/main" id="{21B8337C-478E-F64D-E2B7-7D94BD5E4B02}"/>
              </a:ext>
            </a:extLst>
          </p:cNvPr>
          <p:cNvPicPr>
            <a:picLocks noChangeAspect="1"/>
          </p:cNvPicPr>
          <p:nvPr/>
        </p:nvPicPr>
        <p:blipFill>
          <a:blip r:embed="rId5"/>
          <a:stretch>
            <a:fillRect/>
          </a:stretch>
        </p:blipFill>
        <p:spPr>
          <a:xfrm>
            <a:off x="21941953" y="8344175"/>
            <a:ext cx="7752310" cy="5025210"/>
          </a:xfrm>
          <a:prstGeom prst="rect">
            <a:avLst/>
          </a:prstGeom>
        </p:spPr>
      </p:pic>
      <p:sp>
        <p:nvSpPr>
          <p:cNvPr id="12" name="Oval 11">
            <a:extLst>
              <a:ext uri="{FF2B5EF4-FFF2-40B4-BE49-F238E27FC236}">
                <a16:creationId xmlns:a16="http://schemas.microsoft.com/office/drawing/2014/main" id="{DD677F1A-BCA4-6F4B-A859-7A78667D78C2}"/>
              </a:ext>
            </a:extLst>
          </p:cNvPr>
          <p:cNvSpPr/>
          <p:nvPr/>
        </p:nvSpPr>
        <p:spPr>
          <a:xfrm>
            <a:off x="32042825" y="7702467"/>
            <a:ext cx="2127670" cy="1671197"/>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40" dirty="0">
                <a:solidFill>
                  <a:schemeClr val="tx1"/>
                </a:solidFill>
              </a:rPr>
              <a:t>Neonatal &amp; paediatric Team</a:t>
            </a:r>
          </a:p>
        </p:txBody>
      </p:sp>
      <p:sp>
        <p:nvSpPr>
          <p:cNvPr id="14" name="Oval 13">
            <a:extLst>
              <a:ext uri="{FF2B5EF4-FFF2-40B4-BE49-F238E27FC236}">
                <a16:creationId xmlns:a16="http://schemas.microsoft.com/office/drawing/2014/main" id="{62429AC9-1EF1-C2AB-6D77-CF4203F4BF65}"/>
              </a:ext>
            </a:extLst>
          </p:cNvPr>
          <p:cNvSpPr/>
          <p:nvPr/>
        </p:nvSpPr>
        <p:spPr>
          <a:xfrm>
            <a:off x="32075466" y="9647818"/>
            <a:ext cx="2127670" cy="1671197"/>
          </a:xfrm>
          <a:prstGeom prst="ellipse">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40" dirty="0">
                <a:solidFill>
                  <a:schemeClr val="tx1"/>
                </a:solidFill>
              </a:rPr>
              <a:t>Specialist Consults </a:t>
            </a:r>
          </a:p>
        </p:txBody>
      </p:sp>
      <p:sp>
        <p:nvSpPr>
          <p:cNvPr id="15" name="Oval 14">
            <a:extLst>
              <a:ext uri="{FF2B5EF4-FFF2-40B4-BE49-F238E27FC236}">
                <a16:creationId xmlns:a16="http://schemas.microsoft.com/office/drawing/2014/main" id="{AA0CF0F5-C9B6-ED24-771A-AA03E6653F03}"/>
              </a:ext>
            </a:extLst>
          </p:cNvPr>
          <p:cNvSpPr/>
          <p:nvPr/>
        </p:nvSpPr>
        <p:spPr>
          <a:xfrm>
            <a:off x="32075466" y="11593169"/>
            <a:ext cx="2127670" cy="157314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40" dirty="0">
                <a:solidFill>
                  <a:schemeClr val="tx1"/>
                </a:solidFill>
              </a:rPr>
              <a:t>Special Thanks</a:t>
            </a:r>
          </a:p>
        </p:txBody>
      </p:sp>
      <p:sp>
        <p:nvSpPr>
          <p:cNvPr id="17" name="Speech Bubble: Oval 16">
            <a:extLst>
              <a:ext uri="{FF2B5EF4-FFF2-40B4-BE49-F238E27FC236}">
                <a16:creationId xmlns:a16="http://schemas.microsoft.com/office/drawing/2014/main" id="{1E25DA24-4ACD-2D6A-15BE-C52F9C0B8477}"/>
              </a:ext>
            </a:extLst>
          </p:cNvPr>
          <p:cNvSpPr/>
          <p:nvPr/>
        </p:nvSpPr>
        <p:spPr>
          <a:xfrm>
            <a:off x="24184916" y="9936906"/>
            <a:ext cx="1724508" cy="1145146"/>
          </a:xfrm>
          <a:prstGeom prst="wedgeEllipse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Parents at the centre. Real time feedback</a:t>
            </a:r>
          </a:p>
        </p:txBody>
      </p:sp>
      <p:sp>
        <p:nvSpPr>
          <p:cNvPr id="18" name="TextBox 17">
            <a:extLst>
              <a:ext uri="{FF2B5EF4-FFF2-40B4-BE49-F238E27FC236}">
                <a16:creationId xmlns:a16="http://schemas.microsoft.com/office/drawing/2014/main" id="{44E2BC1C-3546-04D2-48A9-BA8F76508C2D}"/>
              </a:ext>
            </a:extLst>
          </p:cNvPr>
          <p:cNvSpPr txBox="1"/>
          <p:nvPr/>
        </p:nvSpPr>
        <p:spPr>
          <a:xfrm>
            <a:off x="687912" y="14891289"/>
            <a:ext cx="15743657" cy="830997"/>
          </a:xfrm>
          <a:prstGeom prst="rect">
            <a:avLst/>
          </a:prstGeom>
          <a:noFill/>
        </p:spPr>
        <p:txBody>
          <a:bodyPr wrap="square" rtlCol="0">
            <a:spAutoFit/>
          </a:bodyPr>
          <a:lstStyle/>
          <a:p>
            <a:r>
              <a:rPr lang="en-GB" sz="2400" dirty="0">
                <a:latin typeface="+mn-lt"/>
                <a:cs typeface="Arial" panose="020B0604020202020204" pitchFamily="34" charset="0"/>
              </a:rPr>
              <a:t>By September 2024, 100% of babies delivered at Gloucester Hospital/community with the risk of developing Haemolytic Disease of Foetus and Newborn (HDFN) will follow a new clear and simplistic pathway in monitoring and managing their care. </a:t>
            </a:r>
          </a:p>
        </p:txBody>
      </p:sp>
      <p:sp>
        <p:nvSpPr>
          <p:cNvPr id="19" name="TextBox 18">
            <a:extLst>
              <a:ext uri="{FF2B5EF4-FFF2-40B4-BE49-F238E27FC236}">
                <a16:creationId xmlns:a16="http://schemas.microsoft.com/office/drawing/2014/main" id="{F18638AD-B998-7ABB-1F39-325419D2808D}"/>
              </a:ext>
            </a:extLst>
          </p:cNvPr>
          <p:cNvSpPr txBox="1"/>
          <p:nvPr/>
        </p:nvSpPr>
        <p:spPr>
          <a:xfrm>
            <a:off x="18808729" y="14517946"/>
            <a:ext cx="11380414" cy="7331238"/>
          </a:xfrm>
          <a:prstGeom prst="rect">
            <a:avLst/>
          </a:prstGeom>
          <a:solidFill>
            <a:schemeClr val="accent1">
              <a:lumMod val="20000"/>
              <a:lumOff val="80000"/>
            </a:schemeClr>
          </a:solidFill>
        </p:spPr>
        <p:txBody>
          <a:bodyPr wrap="square" rtlCol="0">
            <a:spAutoFit/>
          </a:bodyPr>
          <a:lstStyle/>
          <a:p>
            <a:r>
              <a:rPr lang="en-GB" sz="2240" b="1" i="1" dirty="0">
                <a:latin typeface="+mn-lt"/>
              </a:rPr>
              <a:t>MEASURES</a:t>
            </a:r>
          </a:p>
          <a:p>
            <a:endParaRPr lang="en-GB" sz="2240" b="1" i="1" dirty="0">
              <a:latin typeface="+mn-lt"/>
            </a:endParaRPr>
          </a:p>
          <a:p>
            <a:r>
              <a:rPr lang="en-GB" sz="2240" dirty="0">
                <a:latin typeface="+mn-lt"/>
                <a:cs typeface="Arial" panose="020B0604020202020204" pitchFamily="34" charset="0"/>
              </a:rPr>
              <a:t>OUTCOME</a:t>
            </a:r>
          </a:p>
          <a:p>
            <a:pPr marL="457200" indent="-457200">
              <a:buFont typeface="Arial" panose="020B0604020202020204" pitchFamily="34" charset="0"/>
              <a:buChar char="•"/>
            </a:pPr>
            <a:r>
              <a:rPr lang="en-GB" sz="2240" dirty="0">
                <a:latin typeface="+mn-lt"/>
                <a:cs typeface="Arial" panose="020B0604020202020204" pitchFamily="34" charset="0"/>
              </a:rPr>
              <a:t>Improve communication between healthcare professionals and parents to ensure reduction in patient complaints.</a:t>
            </a:r>
          </a:p>
          <a:p>
            <a:pPr marL="457200" indent="-457200">
              <a:buFont typeface="Arial" panose="020B0604020202020204" pitchFamily="34" charset="0"/>
              <a:buChar char="•"/>
            </a:pPr>
            <a:r>
              <a:rPr lang="en-GB" sz="2240" dirty="0">
                <a:latin typeface="+mn-lt"/>
                <a:cs typeface="Arial" panose="020B0604020202020204" pitchFamily="34" charset="0"/>
              </a:rPr>
              <a:t>Ensure zero adverse events (preventable causes)</a:t>
            </a:r>
          </a:p>
          <a:p>
            <a:pPr marL="457200" indent="-457200">
              <a:buFont typeface="Arial" panose="020B0604020202020204" pitchFamily="34" charset="0"/>
              <a:buChar char="•"/>
            </a:pPr>
            <a:r>
              <a:rPr lang="en-GB" sz="2240" dirty="0">
                <a:latin typeface="+mn-lt"/>
                <a:cs typeface="Arial" panose="020B0604020202020204" pitchFamily="34" charset="0"/>
              </a:rPr>
              <a:t>Reduction in the number of patients’ visits to the neonatal clinic (Evidence based testing)</a:t>
            </a:r>
          </a:p>
          <a:p>
            <a:pPr marL="457200" indent="-457200">
              <a:buFont typeface="Arial" panose="020B0604020202020204" pitchFamily="34" charset="0"/>
              <a:buChar char="•"/>
            </a:pPr>
            <a:r>
              <a:rPr lang="en-GB" sz="2240" dirty="0">
                <a:latin typeface="+mn-lt"/>
                <a:cs typeface="Arial" panose="020B0604020202020204" pitchFamily="34" charset="0"/>
              </a:rPr>
              <a:t>Ensure patients’ outcomes are met, completed and documented on the appropriate system</a:t>
            </a:r>
          </a:p>
          <a:p>
            <a:pPr marL="457200" indent="-457200">
              <a:buFont typeface="Arial" panose="020B0604020202020204" pitchFamily="34" charset="0"/>
              <a:buChar char="•"/>
            </a:pPr>
            <a:r>
              <a:rPr lang="en-GB" sz="2240" dirty="0">
                <a:latin typeface="+mn-lt"/>
                <a:cs typeface="Arial" panose="020B0604020202020204" pitchFamily="34" charset="0"/>
              </a:rPr>
              <a:t>Ensure consistency of medication prescribing.</a:t>
            </a:r>
          </a:p>
          <a:p>
            <a:endParaRPr lang="en-GB" sz="2240" dirty="0">
              <a:latin typeface="+mn-lt"/>
              <a:cs typeface="Arial" panose="020B0604020202020204" pitchFamily="34" charset="0"/>
            </a:endParaRPr>
          </a:p>
          <a:p>
            <a:r>
              <a:rPr lang="en-GB" sz="2240" dirty="0">
                <a:latin typeface="+mn-lt"/>
                <a:cs typeface="Arial" panose="020B0604020202020204" pitchFamily="34" charset="0"/>
              </a:rPr>
              <a:t>PROCESS</a:t>
            </a:r>
          </a:p>
          <a:p>
            <a:pPr marL="342900" indent="-342900">
              <a:buFont typeface="Arial" panose="020B0604020202020204" pitchFamily="34" charset="0"/>
              <a:buChar char="•"/>
            </a:pPr>
            <a:r>
              <a:rPr lang="en-GB" sz="2240" dirty="0">
                <a:latin typeface="+mn-lt"/>
                <a:cs typeface="Arial" panose="020B0604020202020204" pitchFamily="34" charset="0"/>
              </a:rPr>
              <a:t>A retrospective study of all babies attending the Neonatal clinic  with positive DAT, over a one year period (January 2022-January 2023) </a:t>
            </a:r>
          </a:p>
          <a:p>
            <a:pPr marL="342900" indent="-342900">
              <a:buFont typeface="Arial" panose="020B0604020202020204" pitchFamily="34" charset="0"/>
              <a:buChar char="•"/>
            </a:pPr>
            <a:r>
              <a:rPr lang="en-GB" sz="2240" dirty="0">
                <a:latin typeface="+mn-lt"/>
                <a:cs typeface="Arial" panose="020B0604020202020204" pitchFamily="34" charset="0"/>
              </a:rPr>
              <a:t>A pathology sample audit: January 2023-March 2023 with the percentage of rejected samples </a:t>
            </a:r>
          </a:p>
          <a:p>
            <a:pPr marL="342900" indent="-342900">
              <a:buFont typeface="Arial" panose="020B0604020202020204" pitchFamily="34" charset="0"/>
              <a:buChar char="•"/>
            </a:pPr>
            <a:r>
              <a:rPr lang="en-GB" sz="2240" dirty="0">
                <a:latin typeface="+mn-lt"/>
                <a:cs typeface="Arial" panose="020B0604020202020204" pitchFamily="34" charset="0"/>
              </a:rPr>
              <a:t>Review of the clinic data base, DATIX system, case reports and </a:t>
            </a:r>
            <a:r>
              <a:rPr lang="en-GB" sz="2240" dirty="0" err="1">
                <a:latin typeface="+mn-lt"/>
                <a:cs typeface="Arial" panose="020B0604020202020204" pitchFamily="34" charset="0"/>
              </a:rPr>
              <a:t>Trakcare</a:t>
            </a:r>
            <a:r>
              <a:rPr lang="en-GB" sz="2240" dirty="0">
                <a:latin typeface="+mn-lt"/>
                <a:cs typeface="Arial" panose="020B0604020202020204" pitchFamily="34" charset="0"/>
              </a:rPr>
              <a:t>. </a:t>
            </a:r>
          </a:p>
          <a:p>
            <a:pPr marL="342900" indent="-342900">
              <a:buFont typeface="Arial" panose="020B0604020202020204" pitchFamily="34" charset="0"/>
              <a:buChar char="•"/>
            </a:pPr>
            <a:r>
              <a:rPr lang="en-GB" sz="2240" dirty="0">
                <a:latin typeface="+mn-lt"/>
                <a:cs typeface="Arial" panose="020B0604020202020204" pitchFamily="34" charset="0"/>
              </a:rPr>
              <a:t>Proportion of babies who got adequate dose of medication</a:t>
            </a:r>
          </a:p>
          <a:p>
            <a:endParaRPr lang="en-GB" sz="2240" dirty="0">
              <a:latin typeface="+mn-lt"/>
              <a:cs typeface="Arial" panose="020B0604020202020204" pitchFamily="34" charset="0"/>
            </a:endParaRPr>
          </a:p>
          <a:p>
            <a:r>
              <a:rPr lang="en-GB" sz="2240" dirty="0">
                <a:latin typeface="+mn-lt"/>
                <a:cs typeface="Arial" panose="020B0604020202020204" pitchFamily="34" charset="0"/>
              </a:rPr>
              <a:t>BALANCING</a:t>
            </a:r>
          </a:p>
          <a:p>
            <a:pPr marL="342900" indent="-342900">
              <a:buFont typeface="Arial" panose="020B0604020202020204" pitchFamily="34" charset="0"/>
              <a:buChar char="•"/>
            </a:pPr>
            <a:r>
              <a:rPr lang="en-GB" sz="2240" dirty="0">
                <a:latin typeface="+mn-lt"/>
                <a:cs typeface="Arial" panose="020B0604020202020204" pitchFamily="34" charset="0"/>
              </a:rPr>
              <a:t>Experience of the staff leading the clinic</a:t>
            </a:r>
          </a:p>
          <a:p>
            <a:pPr marL="342900" indent="-342900">
              <a:buFont typeface="Arial" panose="020B0604020202020204" pitchFamily="34" charset="0"/>
              <a:buChar char="•"/>
            </a:pPr>
            <a:r>
              <a:rPr lang="en-GB" sz="2240" dirty="0">
                <a:latin typeface="+mn-lt"/>
                <a:cs typeface="Arial" panose="020B0604020202020204" pitchFamily="34" charset="0"/>
              </a:rPr>
              <a:t>Follow up instructions </a:t>
            </a:r>
          </a:p>
          <a:p>
            <a:endParaRPr lang="en-GB" sz="2240" b="1" i="1" dirty="0">
              <a:latin typeface="+mn-lt"/>
            </a:endParaRPr>
          </a:p>
        </p:txBody>
      </p:sp>
      <p:sp>
        <p:nvSpPr>
          <p:cNvPr id="22" name="TextBox 21">
            <a:extLst>
              <a:ext uri="{FF2B5EF4-FFF2-40B4-BE49-F238E27FC236}">
                <a16:creationId xmlns:a16="http://schemas.microsoft.com/office/drawing/2014/main" id="{08384D91-344B-5563-0E3B-5CE44F0E1B4E}"/>
              </a:ext>
            </a:extLst>
          </p:cNvPr>
          <p:cNvSpPr txBox="1"/>
          <p:nvPr/>
        </p:nvSpPr>
        <p:spPr>
          <a:xfrm>
            <a:off x="31120498" y="14360332"/>
            <a:ext cx="8996074" cy="2850011"/>
          </a:xfrm>
          <a:prstGeom prst="rect">
            <a:avLst/>
          </a:prstGeom>
          <a:noFill/>
        </p:spPr>
        <p:txBody>
          <a:bodyPr wrap="square" rtlCol="0">
            <a:spAutoFit/>
          </a:bodyPr>
          <a:lstStyle/>
          <a:p>
            <a:r>
              <a:rPr lang="en-GB" sz="2240" b="1" i="1" dirty="0">
                <a:latin typeface="+mn-lt"/>
              </a:rPr>
              <a:t>DATA</a:t>
            </a:r>
          </a:p>
          <a:p>
            <a:r>
              <a:rPr lang="en-GB" sz="2240" dirty="0">
                <a:latin typeface="+mn-lt"/>
              </a:rPr>
              <a:t>Evidence-based testing information obtained from a retrospective review.</a:t>
            </a:r>
          </a:p>
          <a:p>
            <a:r>
              <a:rPr lang="en-GB" sz="2240" dirty="0">
                <a:latin typeface="+mn-lt"/>
              </a:rPr>
              <a:t>Over 1 year period January 2022-January 2023, there were a total of 27 babies seen in the Jaundice clinic with positive DAT. A smaller, 3 month data of samples rejected by pathology were also audited which has cost implications.</a:t>
            </a:r>
          </a:p>
          <a:p>
            <a:endParaRPr lang="en-GB" sz="2240" b="1" i="1" dirty="0">
              <a:latin typeface="+mn-lt"/>
            </a:endParaRPr>
          </a:p>
          <a:p>
            <a:endParaRPr lang="en-GB" sz="2240" b="1" i="1" dirty="0">
              <a:latin typeface="+mn-lt"/>
            </a:endParaRPr>
          </a:p>
        </p:txBody>
      </p:sp>
      <p:pic>
        <p:nvPicPr>
          <p:cNvPr id="24" name="Picture 23">
            <a:extLst>
              <a:ext uri="{FF2B5EF4-FFF2-40B4-BE49-F238E27FC236}">
                <a16:creationId xmlns:a16="http://schemas.microsoft.com/office/drawing/2014/main" id="{35F6BA23-3B82-D773-BFE4-F924E9843404}"/>
              </a:ext>
            </a:extLst>
          </p:cNvPr>
          <p:cNvPicPr>
            <a:picLocks noChangeAspect="1"/>
          </p:cNvPicPr>
          <p:nvPr/>
        </p:nvPicPr>
        <p:blipFill>
          <a:blip r:embed="rId6"/>
          <a:stretch>
            <a:fillRect/>
          </a:stretch>
        </p:blipFill>
        <p:spPr>
          <a:xfrm>
            <a:off x="36935490" y="16665502"/>
            <a:ext cx="4199872" cy="2444708"/>
          </a:xfrm>
          <a:prstGeom prst="rect">
            <a:avLst/>
          </a:prstGeom>
        </p:spPr>
      </p:pic>
      <p:pic>
        <p:nvPicPr>
          <p:cNvPr id="25" name="Picture 24">
            <a:extLst>
              <a:ext uri="{FF2B5EF4-FFF2-40B4-BE49-F238E27FC236}">
                <a16:creationId xmlns:a16="http://schemas.microsoft.com/office/drawing/2014/main" id="{42C7B12D-D6C1-E033-26A5-78D8A45E249B}"/>
              </a:ext>
            </a:extLst>
          </p:cNvPr>
          <p:cNvPicPr>
            <a:picLocks noChangeAspect="1"/>
          </p:cNvPicPr>
          <p:nvPr/>
        </p:nvPicPr>
        <p:blipFill>
          <a:blip r:embed="rId7"/>
          <a:stretch>
            <a:fillRect/>
          </a:stretch>
        </p:blipFill>
        <p:spPr>
          <a:xfrm>
            <a:off x="31270150" y="16437477"/>
            <a:ext cx="5439271" cy="2591025"/>
          </a:xfrm>
          <a:prstGeom prst="rect">
            <a:avLst/>
          </a:prstGeom>
        </p:spPr>
      </p:pic>
      <p:pic>
        <p:nvPicPr>
          <p:cNvPr id="26" name="Picture 25">
            <a:extLst>
              <a:ext uri="{FF2B5EF4-FFF2-40B4-BE49-F238E27FC236}">
                <a16:creationId xmlns:a16="http://schemas.microsoft.com/office/drawing/2014/main" id="{4AF97E20-F642-A7D0-BD88-F858EA550D66}"/>
              </a:ext>
            </a:extLst>
          </p:cNvPr>
          <p:cNvPicPr>
            <a:picLocks noChangeAspect="1"/>
          </p:cNvPicPr>
          <p:nvPr/>
        </p:nvPicPr>
        <p:blipFill>
          <a:blip r:embed="rId8"/>
          <a:stretch>
            <a:fillRect/>
          </a:stretch>
        </p:blipFill>
        <p:spPr>
          <a:xfrm>
            <a:off x="31911740" y="18950277"/>
            <a:ext cx="2389839" cy="323116"/>
          </a:xfrm>
          <a:prstGeom prst="rect">
            <a:avLst/>
          </a:prstGeom>
        </p:spPr>
      </p:pic>
      <p:pic>
        <p:nvPicPr>
          <p:cNvPr id="27" name="Picture 26">
            <a:extLst>
              <a:ext uri="{FF2B5EF4-FFF2-40B4-BE49-F238E27FC236}">
                <a16:creationId xmlns:a16="http://schemas.microsoft.com/office/drawing/2014/main" id="{30586C69-74B9-4CF9-B29C-671FCAB82C86}"/>
              </a:ext>
            </a:extLst>
          </p:cNvPr>
          <p:cNvPicPr>
            <a:picLocks noChangeAspect="1"/>
          </p:cNvPicPr>
          <p:nvPr/>
        </p:nvPicPr>
        <p:blipFill>
          <a:blip r:embed="rId9"/>
          <a:stretch>
            <a:fillRect/>
          </a:stretch>
        </p:blipFill>
        <p:spPr>
          <a:xfrm>
            <a:off x="31020104" y="16638662"/>
            <a:ext cx="329213" cy="2188654"/>
          </a:xfrm>
          <a:prstGeom prst="rect">
            <a:avLst/>
          </a:prstGeom>
        </p:spPr>
      </p:pic>
      <p:pic>
        <p:nvPicPr>
          <p:cNvPr id="28" name="Picture 27">
            <a:extLst>
              <a:ext uri="{FF2B5EF4-FFF2-40B4-BE49-F238E27FC236}">
                <a16:creationId xmlns:a16="http://schemas.microsoft.com/office/drawing/2014/main" id="{6A41A948-6706-5E0B-268B-9C4608F21398}"/>
              </a:ext>
            </a:extLst>
          </p:cNvPr>
          <p:cNvPicPr>
            <a:picLocks noChangeAspect="1"/>
          </p:cNvPicPr>
          <p:nvPr/>
        </p:nvPicPr>
        <p:blipFill>
          <a:blip r:embed="rId10"/>
          <a:stretch>
            <a:fillRect/>
          </a:stretch>
        </p:blipFill>
        <p:spPr>
          <a:xfrm>
            <a:off x="7751437" y="23987886"/>
            <a:ext cx="8680132" cy="5609304"/>
          </a:xfrm>
          <a:prstGeom prst="rect">
            <a:avLst/>
          </a:prstGeom>
        </p:spPr>
      </p:pic>
      <p:sp>
        <p:nvSpPr>
          <p:cNvPr id="30" name="Rectangle 29">
            <a:extLst>
              <a:ext uri="{FF2B5EF4-FFF2-40B4-BE49-F238E27FC236}">
                <a16:creationId xmlns:a16="http://schemas.microsoft.com/office/drawing/2014/main" id="{A5EC1DAF-8793-5E8C-1CFA-BCD538B66738}"/>
              </a:ext>
            </a:extLst>
          </p:cNvPr>
          <p:cNvSpPr/>
          <p:nvPr/>
        </p:nvSpPr>
        <p:spPr>
          <a:xfrm>
            <a:off x="774038" y="23987886"/>
            <a:ext cx="6564320" cy="29557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40" b="1" dirty="0"/>
              <a:t>O</a:t>
            </a:r>
            <a:r>
              <a:rPr lang="en-GB" sz="2240" b="1" dirty="0">
                <a:solidFill>
                  <a:schemeClr val="tx1"/>
                </a:solidFill>
              </a:rPr>
              <a:t>OLD SYSTEM</a:t>
            </a:r>
          </a:p>
          <a:p>
            <a:pPr marL="342900" indent="-342900">
              <a:buFont typeface="Arial" panose="020B0604020202020204" pitchFamily="34" charset="0"/>
              <a:buChar char="•"/>
            </a:pPr>
            <a:r>
              <a:rPr lang="en-GB" sz="2240" dirty="0">
                <a:solidFill>
                  <a:schemeClr val="tx1"/>
                </a:solidFill>
              </a:rPr>
              <a:t>All DAT positive patients received Folic acid 50 micrograms (very small dose) for varying durations</a:t>
            </a:r>
          </a:p>
          <a:p>
            <a:pPr marL="342900" indent="-342900">
              <a:buFont typeface="Arial" panose="020B0604020202020204" pitchFamily="34" charset="0"/>
              <a:buChar char="•"/>
            </a:pPr>
            <a:r>
              <a:rPr lang="en-GB" sz="2240" dirty="0">
                <a:solidFill>
                  <a:schemeClr val="tx1"/>
                </a:solidFill>
              </a:rPr>
              <a:t>All were followed up, leading to over-use of resources </a:t>
            </a:r>
          </a:p>
          <a:p>
            <a:pPr marL="342900" indent="-342900">
              <a:buFont typeface="Arial" panose="020B0604020202020204" pitchFamily="34" charset="0"/>
              <a:buChar char="•"/>
            </a:pPr>
            <a:r>
              <a:rPr lang="en-GB" sz="2240" dirty="0">
                <a:solidFill>
                  <a:schemeClr val="tx1"/>
                </a:solidFill>
              </a:rPr>
              <a:t>No differentiation between significant and non significant ‘incidental’ DAT positive results</a:t>
            </a:r>
          </a:p>
          <a:p>
            <a:pPr marL="342900" indent="-342900">
              <a:buFont typeface="Arial" panose="020B0604020202020204" pitchFamily="34" charset="0"/>
              <a:buChar char="•"/>
            </a:pPr>
            <a:r>
              <a:rPr lang="en-GB" sz="2240" dirty="0">
                <a:solidFill>
                  <a:schemeClr val="tx1"/>
                </a:solidFill>
              </a:rPr>
              <a:t>No clear follow up pathways. </a:t>
            </a:r>
            <a:endParaRPr lang="en-GB" sz="2240" dirty="0"/>
          </a:p>
        </p:txBody>
      </p:sp>
      <p:sp>
        <p:nvSpPr>
          <p:cNvPr id="31" name="Rectangle 30">
            <a:extLst>
              <a:ext uri="{FF2B5EF4-FFF2-40B4-BE49-F238E27FC236}">
                <a16:creationId xmlns:a16="http://schemas.microsoft.com/office/drawing/2014/main" id="{87AE65AD-6DD1-7347-4125-F820D5201F8D}"/>
              </a:ext>
            </a:extLst>
          </p:cNvPr>
          <p:cNvSpPr/>
          <p:nvPr/>
        </p:nvSpPr>
        <p:spPr>
          <a:xfrm>
            <a:off x="774038" y="27351238"/>
            <a:ext cx="6564320" cy="208660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40" b="1" dirty="0">
                <a:solidFill>
                  <a:schemeClr val="tx1"/>
                </a:solidFill>
              </a:rPr>
              <a:t>NEW SYSTEM</a:t>
            </a:r>
          </a:p>
          <a:p>
            <a:pPr marL="342900" indent="-342900">
              <a:buFont typeface="Arial" panose="020B0604020202020204" pitchFamily="34" charset="0"/>
              <a:buChar char="•"/>
            </a:pPr>
            <a:r>
              <a:rPr lang="en-GB" sz="2240" dirty="0">
                <a:solidFill>
                  <a:schemeClr val="tx1"/>
                </a:solidFill>
              </a:rPr>
              <a:t>Positive DAT reports include strength of the reaction helping to identify clinical significance</a:t>
            </a:r>
          </a:p>
          <a:p>
            <a:pPr marL="342900" indent="-342900">
              <a:buFont typeface="Arial" panose="020B0604020202020204" pitchFamily="34" charset="0"/>
              <a:buChar char="•"/>
            </a:pPr>
            <a:r>
              <a:rPr lang="en-GB" sz="2240" dirty="0">
                <a:solidFill>
                  <a:schemeClr val="tx1"/>
                </a:solidFill>
              </a:rPr>
              <a:t>Guide for clinicians with treatment and follow up algorithms. Folic acid dose from 100mcg-1mg.</a:t>
            </a:r>
          </a:p>
          <a:p>
            <a:pPr marL="342900" indent="-342900">
              <a:buFont typeface="Arial" panose="020B0604020202020204" pitchFamily="34" charset="0"/>
              <a:buChar char="•"/>
            </a:pPr>
            <a:r>
              <a:rPr lang="en-GB" sz="2240" dirty="0">
                <a:solidFill>
                  <a:schemeClr val="tx1"/>
                </a:solidFill>
              </a:rPr>
              <a:t>Patient information leaflets available </a:t>
            </a:r>
          </a:p>
        </p:txBody>
      </p:sp>
      <p:sp>
        <p:nvSpPr>
          <p:cNvPr id="32" name="Flowchart: Alternate Process 31">
            <a:extLst>
              <a:ext uri="{FF2B5EF4-FFF2-40B4-BE49-F238E27FC236}">
                <a16:creationId xmlns:a16="http://schemas.microsoft.com/office/drawing/2014/main" id="{D297602C-4045-8F26-2A81-F06CABFFFFC6}"/>
              </a:ext>
            </a:extLst>
          </p:cNvPr>
          <p:cNvSpPr/>
          <p:nvPr/>
        </p:nvSpPr>
        <p:spPr>
          <a:xfrm>
            <a:off x="16835265" y="23805876"/>
            <a:ext cx="3421242" cy="5791314"/>
          </a:xfrm>
          <a:prstGeom prst="flowChartAlternateProcess">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40" b="1" dirty="0">
                <a:solidFill>
                  <a:schemeClr val="tx1"/>
                </a:solidFill>
              </a:rPr>
              <a:t>OUTCOMES</a:t>
            </a:r>
          </a:p>
          <a:p>
            <a:pPr marL="342900" indent="-342900">
              <a:buFont typeface="Arial" panose="020B0604020202020204" pitchFamily="34" charset="0"/>
              <a:buChar char="•"/>
            </a:pPr>
            <a:r>
              <a:rPr lang="en-GB" sz="2240" dirty="0">
                <a:solidFill>
                  <a:schemeClr val="tx1"/>
                </a:solidFill>
              </a:rPr>
              <a:t>Cost saving: fewer unnecessary tests and treatments</a:t>
            </a:r>
          </a:p>
          <a:p>
            <a:pPr marL="342900" indent="-342900">
              <a:buFont typeface="Arial" panose="020B0604020202020204" pitchFamily="34" charset="0"/>
              <a:buChar char="•"/>
            </a:pPr>
            <a:r>
              <a:rPr lang="en-GB" sz="2240" dirty="0">
                <a:solidFill>
                  <a:schemeClr val="tx1"/>
                </a:solidFill>
              </a:rPr>
              <a:t>Enhanced communication  with/within the clinical team and parents</a:t>
            </a:r>
          </a:p>
          <a:p>
            <a:pPr marL="342900" indent="-342900">
              <a:buFont typeface="Arial" panose="020B0604020202020204" pitchFamily="34" charset="0"/>
              <a:buChar char="•"/>
            </a:pPr>
            <a:r>
              <a:rPr lang="en-GB" sz="2240" dirty="0">
                <a:solidFill>
                  <a:schemeClr val="tx1"/>
                </a:solidFill>
              </a:rPr>
              <a:t>Better patient care: avoids overtreatment. No adverse events or patient complaints were reported after change implementation</a:t>
            </a:r>
          </a:p>
        </p:txBody>
      </p:sp>
      <p:pic>
        <p:nvPicPr>
          <p:cNvPr id="36" name="Picture 35">
            <a:extLst>
              <a:ext uri="{FF2B5EF4-FFF2-40B4-BE49-F238E27FC236}">
                <a16:creationId xmlns:a16="http://schemas.microsoft.com/office/drawing/2014/main" id="{9037C247-2853-DECB-7E66-C3E0528B3C1A}"/>
              </a:ext>
            </a:extLst>
          </p:cNvPr>
          <p:cNvPicPr>
            <a:picLocks noChangeAspect="1"/>
          </p:cNvPicPr>
          <p:nvPr/>
        </p:nvPicPr>
        <p:blipFill>
          <a:blip r:embed="rId11"/>
          <a:stretch>
            <a:fillRect/>
          </a:stretch>
        </p:blipFill>
        <p:spPr>
          <a:xfrm>
            <a:off x="35079678" y="19283355"/>
            <a:ext cx="6293339" cy="2968441"/>
          </a:xfrm>
          <a:prstGeom prst="rect">
            <a:avLst/>
          </a:prstGeom>
        </p:spPr>
      </p:pic>
      <p:sp>
        <p:nvSpPr>
          <p:cNvPr id="37" name="TextBox 36">
            <a:extLst>
              <a:ext uri="{FF2B5EF4-FFF2-40B4-BE49-F238E27FC236}">
                <a16:creationId xmlns:a16="http://schemas.microsoft.com/office/drawing/2014/main" id="{0532D189-6EA4-DB60-3A35-0208E6A97DC4}"/>
              </a:ext>
            </a:extLst>
          </p:cNvPr>
          <p:cNvSpPr txBox="1"/>
          <p:nvPr/>
        </p:nvSpPr>
        <p:spPr>
          <a:xfrm>
            <a:off x="21430051" y="24083806"/>
            <a:ext cx="7594483" cy="2505301"/>
          </a:xfrm>
          <a:prstGeom prst="rect">
            <a:avLst/>
          </a:prstGeom>
          <a:noFill/>
        </p:spPr>
        <p:txBody>
          <a:bodyPr wrap="square" rtlCol="0">
            <a:spAutoFit/>
          </a:bodyPr>
          <a:lstStyle/>
          <a:p>
            <a:r>
              <a:rPr lang="en-GB" sz="2240" b="1" i="1" dirty="0">
                <a:latin typeface="+mn-lt"/>
              </a:rPr>
              <a:t>BARRIERS AND CHALLENGES</a:t>
            </a:r>
          </a:p>
          <a:p>
            <a:pPr marL="342900" indent="-342900">
              <a:buFont typeface="Arial" panose="020B0604020202020204" pitchFamily="34" charset="0"/>
              <a:buChar char="•"/>
            </a:pPr>
            <a:r>
              <a:rPr lang="en-GB" sz="2240" b="1" i="1" dirty="0">
                <a:latin typeface="+mn-lt"/>
              </a:rPr>
              <a:t> </a:t>
            </a:r>
            <a:r>
              <a:rPr lang="en-GB" sz="2240" dirty="0">
                <a:latin typeface="+mn-lt"/>
              </a:rPr>
              <a:t>Multidisciplinary approach in coordination and collaboration</a:t>
            </a:r>
          </a:p>
          <a:p>
            <a:pPr marL="342900" indent="-342900">
              <a:buFont typeface="Arial" panose="020B0604020202020204" pitchFamily="34" charset="0"/>
              <a:buChar char="•"/>
            </a:pPr>
            <a:r>
              <a:rPr lang="en-GB" sz="2240" dirty="0">
                <a:latin typeface="+mn-lt"/>
              </a:rPr>
              <a:t>Cultural changes: historic way of prescribing or doing things</a:t>
            </a:r>
          </a:p>
          <a:p>
            <a:pPr marL="342900" indent="-342900">
              <a:buFont typeface="Arial" panose="020B0604020202020204" pitchFamily="34" charset="0"/>
              <a:buChar char="•"/>
            </a:pPr>
            <a:r>
              <a:rPr lang="en-GB" sz="2240" dirty="0">
                <a:latin typeface="+mn-lt"/>
              </a:rPr>
              <a:t>Limited evidence for neonatal management. Most focus is on antenatal screening</a:t>
            </a:r>
          </a:p>
          <a:p>
            <a:pPr marL="342900" indent="-342900">
              <a:buFont typeface="Arial" panose="020B0604020202020204" pitchFamily="34" charset="0"/>
              <a:buChar char="•"/>
            </a:pPr>
            <a:r>
              <a:rPr lang="en-GB" sz="2240" dirty="0">
                <a:latin typeface="+mn-lt"/>
              </a:rPr>
              <a:t>Limited clinic spaces and booking facilities for follow up</a:t>
            </a:r>
          </a:p>
          <a:p>
            <a:pPr marL="342900" indent="-342900">
              <a:buFont typeface="Arial" panose="020B0604020202020204" pitchFamily="34" charset="0"/>
              <a:buChar char="•"/>
            </a:pPr>
            <a:r>
              <a:rPr lang="en-GB" sz="2240" dirty="0">
                <a:latin typeface="+mn-lt"/>
              </a:rPr>
              <a:t>No designated clinic lead</a:t>
            </a:r>
          </a:p>
        </p:txBody>
      </p:sp>
      <p:sp>
        <p:nvSpPr>
          <p:cNvPr id="38" name="TextBox 37">
            <a:extLst>
              <a:ext uri="{FF2B5EF4-FFF2-40B4-BE49-F238E27FC236}">
                <a16:creationId xmlns:a16="http://schemas.microsoft.com/office/drawing/2014/main" id="{155504BC-06C7-2A53-3F15-ABB004C4E2CF}"/>
              </a:ext>
            </a:extLst>
          </p:cNvPr>
          <p:cNvSpPr txBox="1"/>
          <p:nvPr/>
        </p:nvSpPr>
        <p:spPr>
          <a:xfrm>
            <a:off x="21378467" y="27528793"/>
            <a:ext cx="19941699" cy="2031325"/>
          </a:xfrm>
          <a:prstGeom prst="rect">
            <a:avLst/>
          </a:prstGeom>
          <a:solidFill>
            <a:schemeClr val="accent1">
              <a:lumMod val="20000"/>
              <a:lumOff val="80000"/>
            </a:schemeClr>
          </a:solidFill>
        </p:spPr>
        <p:txBody>
          <a:bodyPr wrap="square" rtlCol="0">
            <a:spAutoFit/>
          </a:bodyPr>
          <a:lstStyle/>
          <a:p>
            <a:r>
              <a:rPr lang="en-GB" sz="1400" b="1" i="1" dirty="0">
                <a:latin typeface="+mn-lt"/>
              </a:rPr>
              <a:t>REFERENCES</a:t>
            </a:r>
          </a:p>
          <a:p>
            <a:pPr marL="342900" lvl="0" indent="-342900">
              <a:spcBef>
                <a:spcPts val="0"/>
              </a:spcBef>
              <a:spcAft>
                <a:spcPts val="0"/>
              </a:spcAft>
              <a:buFont typeface="+mj-lt"/>
              <a:buAutoNum type="arabicPeriod"/>
            </a:pPr>
            <a:r>
              <a:rPr lang="en-GB" sz="1400" dirty="0" err="1">
                <a:effectLst/>
                <a:latin typeface="Arial" panose="020B0604020202020204" pitchFamily="34" charset="0"/>
                <a:ea typeface="Times New Roman" panose="02020603050405020304" pitchFamily="18" charset="0"/>
                <a:cs typeface="Times New Roman" panose="02020603050405020304" pitchFamily="18" charset="0"/>
              </a:rPr>
              <a:t>deWinter</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D.P; Kaminski, A.;</a:t>
            </a:r>
            <a:r>
              <a:rPr lang="en-GB" sz="1400" dirty="0" err="1">
                <a:effectLst/>
                <a:latin typeface="Arial" panose="020B0604020202020204" pitchFamily="34" charset="0"/>
                <a:ea typeface="Times New Roman" panose="02020603050405020304" pitchFamily="18" charset="0"/>
                <a:cs typeface="Times New Roman" panose="02020603050405020304" pitchFamily="18" charset="0"/>
              </a:rPr>
              <a:t>Tjoa</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ML.; </a:t>
            </a:r>
            <a:r>
              <a:rPr lang="en-GB" sz="1400" dirty="0" err="1">
                <a:effectLst/>
                <a:latin typeface="Arial" panose="020B0604020202020204" pitchFamily="34" charset="0"/>
                <a:ea typeface="Times New Roman" panose="02020603050405020304" pitchFamily="18" charset="0"/>
                <a:cs typeface="Times New Roman" panose="02020603050405020304" pitchFamily="18" charset="0"/>
              </a:rPr>
              <a:t>Oepkes</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D and </a:t>
            </a:r>
            <a:r>
              <a:rPr lang="en-GB" sz="1400" dirty="0" err="1">
                <a:effectLst/>
                <a:latin typeface="Arial" panose="020B0604020202020204" pitchFamily="34" charset="0"/>
                <a:ea typeface="Times New Roman" panose="02020603050405020304" pitchFamily="18" charset="0"/>
                <a:cs typeface="Times New Roman" panose="02020603050405020304" pitchFamily="18" charset="0"/>
              </a:rPr>
              <a:t>Lopriore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E (2023) </a:t>
            </a:r>
            <a:r>
              <a:rPr lang="en-GB" sz="1400" i="1" dirty="0" err="1">
                <a:effectLst/>
                <a:latin typeface="Arial" panose="020B0604020202020204" pitchFamily="34" charset="0"/>
                <a:ea typeface="Times New Roman" panose="02020603050405020304" pitchFamily="18" charset="0"/>
                <a:cs typeface="Times New Roman" panose="02020603050405020304" pitchFamily="18" charset="0"/>
              </a:rPr>
              <a:t>Hemolytic</a:t>
            </a:r>
            <a:r>
              <a:rPr lang="en-GB" sz="1400" i="1" dirty="0">
                <a:effectLst/>
                <a:latin typeface="Arial" panose="020B0604020202020204" pitchFamily="34" charset="0"/>
                <a:ea typeface="Times New Roman" panose="02020603050405020304" pitchFamily="18" charset="0"/>
                <a:cs typeface="Times New Roman" panose="02020603050405020304" pitchFamily="18" charset="0"/>
              </a:rPr>
              <a:t> disease of the </a:t>
            </a:r>
            <a:r>
              <a:rPr lang="en-GB" sz="1400" i="1" dirty="0" err="1">
                <a:effectLst/>
                <a:latin typeface="Arial" panose="020B0604020202020204" pitchFamily="34" charset="0"/>
                <a:ea typeface="Times New Roman" panose="02020603050405020304" pitchFamily="18" charset="0"/>
                <a:cs typeface="Times New Roman" panose="02020603050405020304" pitchFamily="18" charset="0"/>
              </a:rPr>
              <a:t>fetus</a:t>
            </a:r>
            <a:r>
              <a:rPr lang="en-GB" sz="1400" i="1" dirty="0">
                <a:effectLst/>
                <a:latin typeface="Arial" panose="020B0604020202020204" pitchFamily="34" charset="0"/>
                <a:ea typeface="Times New Roman" panose="02020603050405020304" pitchFamily="18" charset="0"/>
                <a:cs typeface="Times New Roman" panose="02020603050405020304" pitchFamily="18" charset="0"/>
              </a:rPr>
              <a:t> and </a:t>
            </a:r>
            <a:r>
              <a:rPr lang="en-GB" sz="1400" i="1" dirty="0" err="1">
                <a:effectLst/>
                <a:latin typeface="Arial" panose="020B0604020202020204" pitchFamily="34" charset="0"/>
                <a:ea typeface="Times New Roman" panose="02020603050405020304" pitchFamily="18" charset="0"/>
                <a:cs typeface="Times New Roman" panose="02020603050405020304" pitchFamily="18" charset="0"/>
              </a:rPr>
              <a:t>newborn:rapid</a:t>
            </a:r>
            <a:r>
              <a:rPr lang="en-GB" sz="1400" i="1" dirty="0">
                <a:effectLst/>
                <a:latin typeface="Arial" panose="020B0604020202020204" pitchFamily="34" charset="0"/>
                <a:ea typeface="Times New Roman" panose="02020603050405020304" pitchFamily="18" charset="0"/>
                <a:cs typeface="Times New Roman" panose="02020603050405020304" pitchFamily="18" charset="0"/>
              </a:rPr>
              <a:t> review of postnatal care and outcomes. </a:t>
            </a:r>
            <a:r>
              <a:rPr lang="en-GB" sz="1400" u="sng" dirty="0">
                <a:effectLst/>
                <a:latin typeface="Arial" panose="020B0604020202020204" pitchFamily="34" charset="0"/>
                <a:ea typeface="Times New Roman" panose="02020603050405020304" pitchFamily="18" charset="0"/>
                <a:cs typeface="Times New Roman" panose="02020603050405020304" pitchFamily="18" charset="0"/>
              </a:rPr>
              <a:t>BMC Pregnancy and Childbirth</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23(738).</a:t>
            </a:r>
          </a:p>
          <a:p>
            <a:pPr marL="342900" lvl="0" indent="-342900">
              <a:spcBef>
                <a:spcPts val="0"/>
              </a:spcBef>
              <a:spcAft>
                <a:spcPts val="0"/>
              </a:spcAft>
              <a:buFont typeface="+mj-lt"/>
              <a:buAutoNum type="arabicPeriod"/>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NICE guidelines for management of neonatal jaundice 31 October 2023: Jaundice in newborn babies under 28 days. Available at: </a:t>
            </a:r>
            <a:r>
              <a:rPr lang="en-GB"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2"/>
              </a:rPr>
              <a:t>https</a:t>
            </a:r>
            <a:r>
              <a:rPr lang="en-GB" sz="1400" u="sng" dirty="0">
                <a:solidFill>
                  <a:srgbClr val="0000FF"/>
                </a:solidFill>
                <a:effectLst/>
                <a:latin typeface="Segoe UI Emoji" panose="020B0502040204020203" pitchFamily="34" charset="0"/>
                <a:ea typeface="Segoe UI Emoji" panose="020B0502040204020203" pitchFamily="34" charset="0"/>
                <a:cs typeface="Segoe UI Emoji" panose="020B0502040204020203" pitchFamily="34" charset="0"/>
                <a:hlinkClick r:id="rId12"/>
              </a:rPr>
              <a:t>://www.nice.org.uk/guidance/cg98/evidence/full-guideline-245411821</a:t>
            </a:r>
            <a:r>
              <a:rPr lang="en-GB" sz="1400" dirty="0">
                <a:effectLst/>
                <a:latin typeface="Segoe UI Emoji" panose="020B0502040204020203" pitchFamily="34" charset="0"/>
                <a:ea typeface="Segoe UI Emoji" panose="020B0502040204020203" pitchFamily="34" charset="0"/>
                <a:cs typeface="Segoe UI Emoji" panose="020B0502040204020203" pitchFamily="34" charset="0"/>
              </a:rPr>
              <a:t> (Access on 23/11/2023)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Font typeface="+mj-lt"/>
              <a:buAutoNum type="arabicPeriod"/>
            </a:pPr>
            <a:r>
              <a:rPr lang="en-GB" sz="1400" dirty="0" err="1">
                <a:effectLst/>
                <a:latin typeface="Arial" panose="020B0604020202020204" pitchFamily="34" charset="0"/>
                <a:ea typeface="Times New Roman" panose="02020603050405020304" pitchFamily="18" charset="0"/>
                <a:cs typeface="Times New Roman" panose="02020603050405020304" pitchFamily="18" charset="0"/>
              </a:rPr>
              <a:t>Shahulhameed</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SP; Kumar S and </a:t>
            </a:r>
            <a:r>
              <a:rPr lang="en-GB" sz="1400" dirty="0" err="1">
                <a:effectLst/>
                <a:latin typeface="Arial" panose="020B0604020202020204" pitchFamily="34" charset="0"/>
                <a:ea typeface="Times New Roman" panose="02020603050405020304" pitchFamily="18" charset="0"/>
                <a:cs typeface="Times New Roman" panose="02020603050405020304" pitchFamily="18" charset="0"/>
              </a:rPr>
              <a:t>Dharmadas</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(2018): </a:t>
            </a:r>
            <a:r>
              <a:rPr lang="en-GB" sz="1400" i="1" dirty="0">
                <a:effectLst/>
                <a:latin typeface="Arial" panose="020B0604020202020204" pitchFamily="34" charset="0"/>
                <a:ea typeface="Times New Roman" panose="02020603050405020304" pitchFamily="18" charset="0"/>
                <a:cs typeface="Times New Roman" panose="02020603050405020304" pitchFamily="18" charset="0"/>
              </a:rPr>
              <a:t>Neonatal Outcome of Rh-D Alloimmunisation in Antenatal Women Attending a </a:t>
            </a:r>
            <a:r>
              <a:rPr lang="en-GB" sz="1400" i="1" dirty="0" err="1">
                <a:effectLst/>
                <a:latin typeface="Arial" panose="020B0604020202020204" pitchFamily="34" charset="0"/>
                <a:ea typeface="Times New Roman" panose="02020603050405020304" pitchFamily="18" charset="0"/>
                <a:cs typeface="Times New Roman" panose="02020603050405020304" pitchFamily="18" charset="0"/>
              </a:rPr>
              <a:t>Tertiar</a:t>
            </a:r>
            <a:r>
              <a:rPr lang="en-GB" sz="1400" i="1" dirty="0">
                <a:effectLst/>
                <a:latin typeface="Arial" panose="020B0604020202020204" pitchFamily="34" charset="0"/>
                <a:ea typeface="Times New Roman" panose="02020603050405020304" pitchFamily="18" charset="0"/>
                <a:cs typeface="Times New Roman" panose="02020603050405020304" pitchFamily="18" charset="0"/>
              </a:rPr>
              <a:t> Care Hospital. </a:t>
            </a:r>
            <a:r>
              <a:rPr lang="en-GB" sz="1400" u="sng" dirty="0">
                <a:effectLst/>
                <a:latin typeface="Arial" panose="020B0604020202020204" pitchFamily="34" charset="0"/>
                <a:ea typeface="Times New Roman" panose="02020603050405020304" pitchFamily="18" charset="0"/>
                <a:cs typeface="Times New Roman" panose="02020603050405020304" pitchFamily="18" charset="0"/>
              </a:rPr>
              <a:t>Indian Journal of Neonatal Medicine and Research:</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6 (2) </a:t>
            </a:r>
            <a:r>
              <a:rPr lang="en-GB" sz="1400" dirty="0" err="1">
                <a:effectLst/>
                <a:latin typeface="Arial" panose="020B0604020202020204" pitchFamily="34" charset="0"/>
                <a:ea typeface="Times New Roman" panose="02020603050405020304" pitchFamily="18" charset="0"/>
                <a:cs typeface="Times New Roman" panose="02020603050405020304" pitchFamily="18" charset="0"/>
              </a:rPr>
              <a:t>pg</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024-028.</a:t>
            </a:r>
          </a:p>
          <a:p>
            <a:pPr marL="342900" lvl="0" indent="-342900">
              <a:spcBef>
                <a:spcPts val="0"/>
              </a:spcBef>
              <a:spcAft>
                <a:spcPts val="0"/>
              </a:spcAft>
              <a:buFont typeface="+mj-lt"/>
              <a:buAutoNum type="arabicPeriod"/>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Suresh, K; Deepthi, A; </a:t>
            </a:r>
            <a:r>
              <a:rPr lang="en-GB" sz="1400" dirty="0" err="1">
                <a:effectLst/>
                <a:latin typeface="Arial" panose="020B0604020202020204" pitchFamily="34" charset="0"/>
                <a:ea typeface="Times New Roman" panose="02020603050405020304" pitchFamily="18" charset="0"/>
                <a:cs typeface="Times New Roman" panose="02020603050405020304" pitchFamily="18" charset="0"/>
              </a:rPr>
              <a:t>Yashovardhan</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R; Arun, K; Sreedhar Badu, KV; </a:t>
            </a:r>
            <a:r>
              <a:rPr lang="en-GB" sz="1400" dirty="0" err="1">
                <a:effectLst/>
                <a:latin typeface="Arial" panose="020B0604020202020204" pitchFamily="34" charset="0"/>
                <a:ea typeface="Times New Roman" panose="02020603050405020304" pitchFamily="18" charset="0"/>
                <a:cs typeface="Times New Roman" panose="02020603050405020304" pitchFamily="18" charset="0"/>
              </a:rPr>
              <a:t>Jothibai</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DS and Bhavani, V. (2014): </a:t>
            </a:r>
            <a:r>
              <a:rPr lang="en-GB" sz="1400" i="1" dirty="0">
                <a:effectLst/>
                <a:latin typeface="Arial" panose="020B0604020202020204" pitchFamily="34" charset="0"/>
                <a:ea typeface="Times New Roman" panose="02020603050405020304" pitchFamily="18" charset="0"/>
                <a:cs typeface="Times New Roman" panose="02020603050405020304" pitchFamily="18" charset="0"/>
              </a:rPr>
              <a:t>Case Report: Haemolytic disease of the newborn due to multiple maternal antibodies. </a:t>
            </a:r>
            <a:r>
              <a:rPr lang="en-GB" sz="1400" u="sng" dirty="0">
                <a:effectLst/>
                <a:latin typeface="Arial" panose="020B0604020202020204" pitchFamily="34" charset="0"/>
                <a:ea typeface="Times New Roman" panose="02020603050405020304" pitchFamily="18" charset="0"/>
                <a:cs typeface="Times New Roman" panose="02020603050405020304" pitchFamily="18" charset="0"/>
              </a:rPr>
              <a:t>Journal of Clinical and scientific research</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3 pg198-201. </a:t>
            </a:r>
          </a:p>
          <a:p>
            <a:pPr marL="342900" lvl="0" indent="-342900">
              <a:spcBef>
                <a:spcPts val="0"/>
              </a:spcBef>
              <a:spcAft>
                <a:spcPts val="0"/>
              </a:spcAft>
              <a:buFont typeface="+mj-lt"/>
              <a:buAutoNum type="arabicPeriod"/>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White, J; Qureshi, H; Needs, E; et al : (2016) </a:t>
            </a:r>
            <a:r>
              <a:rPr lang="en-GB" sz="1400" i="1" dirty="0">
                <a:effectLst/>
                <a:latin typeface="Arial" panose="020B0604020202020204" pitchFamily="34" charset="0"/>
                <a:ea typeface="Times New Roman" panose="02020603050405020304" pitchFamily="18" charset="0"/>
                <a:cs typeface="Times New Roman" panose="02020603050405020304" pitchFamily="18" charset="0"/>
              </a:rPr>
              <a:t>Blood Grouping and Antibody Testing in Pregnancy</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 BSH. </a:t>
            </a:r>
            <a:r>
              <a:rPr lang="en-GB" sz="1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3"/>
              </a:rPr>
              <a:t>https://onlinelibrary.wiley.com/doi/epdf/10.1111/tme.12299</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26, </a:t>
            </a:r>
            <a:r>
              <a:rPr lang="en-GB" sz="1400" dirty="0" err="1">
                <a:effectLst/>
                <a:latin typeface="Arial" panose="020B0604020202020204" pitchFamily="34" charset="0"/>
                <a:ea typeface="Times New Roman" panose="02020603050405020304" pitchFamily="18" charset="0"/>
                <a:cs typeface="Times New Roman" panose="02020603050405020304" pitchFamily="18" charset="0"/>
              </a:rPr>
              <a:t>pg</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246-263</a:t>
            </a:r>
          </a:p>
          <a:p>
            <a:pPr marL="342900" lvl="0" indent="-342900">
              <a:spcBef>
                <a:spcPts val="0"/>
              </a:spcBef>
              <a:spcAft>
                <a:spcPts val="0"/>
              </a:spcAft>
              <a:buFont typeface="+mj-lt"/>
              <a:buAutoNum type="arabicPeriod"/>
            </a:pPr>
            <a:r>
              <a:rPr lang="en-GB" sz="1400" dirty="0">
                <a:latin typeface="Arial" panose="020B0604020202020204" pitchFamily="34" charset="0"/>
                <a:ea typeface="Times New Roman" panose="02020603050405020304" pitchFamily="18" charset="0"/>
                <a:cs typeface="Times New Roman" panose="02020603050405020304" pitchFamily="18" charset="0"/>
              </a:rPr>
              <a:t>Picture credit (What is positive DAT):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Foetal diagnosis &amp; treatment centre: Michigan university</a:t>
            </a:r>
          </a:p>
          <a:p>
            <a:pPr marL="342900" indent="-342900">
              <a:buFont typeface="Arial" panose="020B0604020202020204" pitchFamily="34" charset="0"/>
              <a:buChar char="•"/>
            </a:pPr>
            <a:endParaRPr lang="en-GB" sz="1400" dirty="0">
              <a:latin typeface="+mn-lt"/>
            </a:endParaRPr>
          </a:p>
        </p:txBody>
      </p:sp>
      <p:sp>
        <p:nvSpPr>
          <p:cNvPr id="39" name="Rectangle 38">
            <a:extLst>
              <a:ext uri="{FF2B5EF4-FFF2-40B4-BE49-F238E27FC236}">
                <a16:creationId xmlns:a16="http://schemas.microsoft.com/office/drawing/2014/main" id="{D03798DF-C4BF-E3F3-4CAF-695982A7916C}"/>
              </a:ext>
            </a:extLst>
          </p:cNvPr>
          <p:cNvSpPr/>
          <p:nvPr/>
        </p:nvSpPr>
        <p:spPr>
          <a:xfrm>
            <a:off x="30421583" y="24366395"/>
            <a:ext cx="10393903" cy="194012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40" b="1" i="1" dirty="0">
                <a:solidFill>
                  <a:schemeClr val="tx1"/>
                </a:solidFill>
              </a:rPr>
              <a:t>NEXT STEPS</a:t>
            </a:r>
          </a:p>
          <a:p>
            <a:r>
              <a:rPr lang="en-GB" sz="2240" dirty="0">
                <a:solidFill>
                  <a:schemeClr val="tx1"/>
                </a:solidFill>
              </a:rPr>
              <a:t>A new guideline to reflect these changes is being peer reviewed and go through the approval process. </a:t>
            </a:r>
          </a:p>
          <a:p>
            <a:r>
              <a:rPr lang="en-GB" sz="2240" dirty="0">
                <a:solidFill>
                  <a:schemeClr val="tx1"/>
                </a:solidFill>
              </a:rPr>
              <a:t>Link to patient information leaflet:  </a:t>
            </a:r>
            <a:r>
              <a:rPr lang="en-GB" sz="2240" b="1" i="1" dirty="0">
                <a:solidFill>
                  <a:srgbClr val="212B32"/>
                </a:solidFill>
                <a:effectLst/>
                <a:latin typeface="Frutiger"/>
              </a:rPr>
              <a:t>GHPI1858_08_24</a:t>
            </a:r>
            <a:endParaRPr lang="en-GB" sz="2240" b="1" i="1" dirty="0">
              <a:solidFill>
                <a:schemeClr val="tx1"/>
              </a:solidFill>
            </a:endParaRPr>
          </a:p>
          <a:p>
            <a:endParaRPr lang="en-GB" sz="2240" dirty="0">
              <a:solidFill>
                <a:schemeClr val="tx1"/>
              </a:solidFill>
            </a:endParaRPr>
          </a:p>
        </p:txBody>
      </p:sp>
      <p:sp>
        <p:nvSpPr>
          <p:cNvPr id="16" name="TextBox 15">
            <a:extLst>
              <a:ext uri="{FF2B5EF4-FFF2-40B4-BE49-F238E27FC236}">
                <a16:creationId xmlns:a16="http://schemas.microsoft.com/office/drawing/2014/main" id="{5CF507D2-A984-8A58-311F-E9865644A182}"/>
              </a:ext>
            </a:extLst>
          </p:cNvPr>
          <p:cNvSpPr txBox="1"/>
          <p:nvPr/>
        </p:nvSpPr>
        <p:spPr>
          <a:xfrm>
            <a:off x="34305629" y="7975012"/>
            <a:ext cx="6753394" cy="1126462"/>
          </a:xfrm>
          <a:prstGeom prst="rect">
            <a:avLst/>
          </a:prstGeom>
          <a:solidFill>
            <a:schemeClr val="accent4">
              <a:lumMod val="20000"/>
              <a:lumOff val="80000"/>
            </a:schemeClr>
          </a:solidFill>
        </p:spPr>
        <p:txBody>
          <a:bodyPr wrap="square" rtlCol="0">
            <a:spAutoFit/>
          </a:bodyPr>
          <a:lstStyle/>
          <a:p>
            <a:r>
              <a:rPr lang="en-GB" sz="2240" dirty="0">
                <a:latin typeface="+mn-lt"/>
              </a:rPr>
              <a:t>Michellee Grant: Consultant Neonatal Nurse/ANNP</a:t>
            </a:r>
          </a:p>
          <a:p>
            <a:r>
              <a:rPr lang="en-GB" sz="2240" dirty="0">
                <a:latin typeface="+mn-lt"/>
              </a:rPr>
              <a:t>Dr Harriet Croft: Neonatal Doctor- Registrar</a:t>
            </a:r>
          </a:p>
          <a:p>
            <a:r>
              <a:rPr lang="en-GB" sz="2240" dirty="0">
                <a:latin typeface="+mn-lt"/>
              </a:rPr>
              <a:t>Dr Shyam </a:t>
            </a:r>
            <a:r>
              <a:rPr lang="en-GB" sz="2240" dirty="0" err="1">
                <a:latin typeface="+mn-lt"/>
              </a:rPr>
              <a:t>Bhakthalvalsala</a:t>
            </a:r>
            <a:r>
              <a:rPr lang="en-GB" sz="2240" dirty="0">
                <a:latin typeface="+mn-lt"/>
              </a:rPr>
              <a:t>: Consultant Paediatrician </a:t>
            </a:r>
          </a:p>
        </p:txBody>
      </p:sp>
      <p:sp>
        <p:nvSpPr>
          <p:cNvPr id="20" name="TextBox 19">
            <a:extLst>
              <a:ext uri="{FF2B5EF4-FFF2-40B4-BE49-F238E27FC236}">
                <a16:creationId xmlns:a16="http://schemas.microsoft.com/office/drawing/2014/main" id="{227363DA-CCEE-5B71-A2C9-2FA171F5F3B3}"/>
              </a:ext>
            </a:extLst>
          </p:cNvPr>
          <p:cNvSpPr txBox="1"/>
          <p:nvPr/>
        </p:nvSpPr>
        <p:spPr>
          <a:xfrm>
            <a:off x="34305629" y="9647967"/>
            <a:ext cx="6798120" cy="1471172"/>
          </a:xfrm>
          <a:prstGeom prst="rect">
            <a:avLst/>
          </a:prstGeom>
          <a:solidFill>
            <a:schemeClr val="accent1">
              <a:lumMod val="20000"/>
              <a:lumOff val="80000"/>
            </a:schemeClr>
          </a:solidFill>
        </p:spPr>
        <p:txBody>
          <a:bodyPr wrap="square" rtlCol="0">
            <a:spAutoFit/>
          </a:bodyPr>
          <a:lstStyle/>
          <a:p>
            <a:r>
              <a:rPr lang="en-GB" sz="2240" dirty="0">
                <a:latin typeface="+mn-lt"/>
              </a:rPr>
              <a:t>Dr Thomas </a:t>
            </a:r>
            <a:r>
              <a:rPr lang="en-GB" sz="2240" dirty="0" err="1">
                <a:latin typeface="+mn-lt"/>
              </a:rPr>
              <a:t>Kus</a:t>
            </a:r>
            <a:r>
              <a:rPr lang="en-GB" sz="2240" dirty="0">
                <a:latin typeface="+mn-lt"/>
              </a:rPr>
              <a:t>: Consultant Paediatric </a:t>
            </a:r>
            <a:r>
              <a:rPr lang="en-GB" sz="2240" dirty="0" err="1">
                <a:latin typeface="+mn-lt"/>
              </a:rPr>
              <a:t>Haemotologist</a:t>
            </a:r>
            <a:r>
              <a:rPr lang="en-GB" sz="2240" dirty="0">
                <a:latin typeface="+mn-lt"/>
              </a:rPr>
              <a:t>)</a:t>
            </a:r>
          </a:p>
          <a:p>
            <a:r>
              <a:rPr lang="en-GB" sz="2240" dirty="0">
                <a:latin typeface="+mn-lt"/>
              </a:rPr>
              <a:t>Stuart Lord:  Lead Transfusion Practitioner</a:t>
            </a:r>
          </a:p>
          <a:p>
            <a:r>
              <a:rPr lang="en-GB" sz="2240" dirty="0">
                <a:latin typeface="+mn-lt"/>
              </a:rPr>
              <a:t>Tracey Clarke: Blood Transfusion Laboratory Manager</a:t>
            </a:r>
          </a:p>
          <a:p>
            <a:r>
              <a:rPr lang="en-GB" sz="2240" dirty="0">
                <a:latin typeface="+mn-lt"/>
              </a:rPr>
              <a:t>Mira </a:t>
            </a:r>
            <a:r>
              <a:rPr lang="en-GB" sz="2240" dirty="0" err="1">
                <a:latin typeface="+mn-lt"/>
              </a:rPr>
              <a:t>Vujasin</a:t>
            </a:r>
            <a:r>
              <a:rPr lang="en-GB" sz="2240" dirty="0">
                <a:latin typeface="+mn-lt"/>
              </a:rPr>
              <a:t>: Lead Pharmacist </a:t>
            </a:r>
          </a:p>
        </p:txBody>
      </p:sp>
      <p:sp>
        <p:nvSpPr>
          <p:cNvPr id="23" name="TextBox 22">
            <a:extLst>
              <a:ext uri="{FF2B5EF4-FFF2-40B4-BE49-F238E27FC236}">
                <a16:creationId xmlns:a16="http://schemas.microsoft.com/office/drawing/2014/main" id="{B492E0A2-659E-422E-6F86-95DB596A22AA}"/>
              </a:ext>
            </a:extLst>
          </p:cNvPr>
          <p:cNvSpPr txBox="1"/>
          <p:nvPr/>
        </p:nvSpPr>
        <p:spPr>
          <a:xfrm>
            <a:off x="34382996" y="11622642"/>
            <a:ext cx="6798120" cy="1471172"/>
          </a:xfrm>
          <a:prstGeom prst="rect">
            <a:avLst/>
          </a:prstGeom>
          <a:solidFill>
            <a:schemeClr val="accent5">
              <a:lumMod val="20000"/>
              <a:lumOff val="80000"/>
            </a:schemeClr>
          </a:solidFill>
        </p:spPr>
        <p:txBody>
          <a:bodyPr wrap="square" rtlCol="0">
            <a:spAutoFit/>
          </a:bodyPr>
          <a:lstStyle/>
          <a:p>
            <a:r>
              <a:rPr lang="en-GB" sz="2240" dirty="0">
                <a:latin typeface="+mn-lt"/>
              </a:rPr>
              <a:t>Parents of baby W: Mother thanked the team for responding to her concerns and listening to her.</a:t>
            </a:r>
          </a:p>
          <a:p>
            <a:r>
              <a:rPr lang="en-GB" sz="2240" dirty="0">
                <a:latin typeface="+mn-lt"/>
              </a:rPr>
              <a:t>We thank her for: her patience and providing us with valuable feedback. </a:t>
            </a:r>
          </a:p>
        </p:txBody>
      </p:sp>
      <p:sp>
        <p:nvSpPr>
          <p:cNvPr id="40" name="TextBox 39">
            <a:extLst>
              <a:ext uri="{FF2B5EF4-FFF2-40B4-BE49-F238E27FC236}">
                <a16:creationId xmlns:a16="http://schemas.microsoft.com/office/drawing/2014/main" id="{0A13E37C-E691-EA1D-8989-8A637E454493}"/>
              </a:ext>
            </a:extLst>
          </p:cNvPr>
          <p:cNvSpPr txBox="1"/>
          <p:nvPr/>
        </p:nvSpPr>
        <p:spPr>
          <a:xfrm>
            <a:off x="30858074" y="19741660"/>
            <a:ext cx="4221604" cy="2062103"/>
          </a:xfrm>
          <a:prstGeom prst="rect">
            <a:avLst/>
          </a:prstGeom>
          <a:solidFill>
            <a:schemeClr val="accent1">
              <a:lumMod val="20000"/>
              <a:lumOff val="80000"/>
            </a:schemeClr>
          </a:solidFill>
        </p:spPr>
        <p:txBody>
          <a:bodyPr wrap="square" rtlCol="0">
            <a:spAutoFit/>
          </a:bodyPr>
          <a:lstStyle/>
          <a:p>
            <a:r>
              <a:rPr lang="en-GB" sz="1600" b="1" dirty="0">
                <a:latin typeface="+mn-lt"/>
              </a:rPr>
              <a:t>Pathology sample audit</a:t>
            </a:r>
          </a:p>
          <a:p>
            <a:pPr marL="285750" indent="-285750">
              <a:buFont typeface="Arial" panose="020B0604020202020204" pitchFamily="34" charset="0"/>
              <a:buChar char="•"/>
            </a:pPr>
            <a:r>
              <a:rPr lang="en-GB" sz="1600" dirty="0">
                <a:latin typeface="+mn-lt"/>
              </a:rPr>
              <a:t>Collected between January 2023 and March 2023 (3 months) </a:t>
            </a:r>
          </a:p>
          <a:p>
            <a:pPr marL="285750" indent="-285750">
              <a:buFont typeface="Arial" panose="020B0604020202020204" pitchFamily="34" charset="0"/>
              <a:buChar char="•"/>
            </a:pPr>
            <a:r>
              <a:rPr lang="en-GB" sz="1600" dirty="0">
                <a:latin typeface="+mn-lt"/>
              </a:rPr>
              <a:t>162 requested cord bloods (mother Rh-</a:t>
            </a:r>
            <a:r>
              <a:rPr lang="en-GB" sz="1600" dirty="0" err="1">
                <a:latin typeface="+mn-lt"/>
              </a:rPr>
              <a:t>ve</a:t>
            </a:r>
            <a:r>
              <a:rPr lang="en-GB" sz="1600" dirty="0">
                <a:latin typeface="+mn-lt"/>
              </a:rPr>
              <a:t>)</a:t>
            </a:r>
          </a:p>
          <a:p>
            <a:pPr marL="285750" indent="-285750">
              <a:buFont typeface="Arial" panose="020B0604020202020204" pitchFamily="34" charset="0"/>
              <a:buChar char="•"/>
            </a:pPr>
            <a:r>
              <a:rPr lang="en-GB" sz="1600" dirty="0">
                <a:latin typeface="+mn-lt"/>
              </a:rPr>
              <a:t>152 requested baby DAT (jaundice clinic)</a:t>
            </a:r>
          </a:p>
          <a:p>
            <a:pPr marL="285750" indent="-285750">
              <a:buFont typeface="Arial" panose="020B0604020202020204" pitchFamily="34" charset="0"/>
              <a:buChar char="•"/>
            </a:pPr>
            <a:r>
              <a:rPr lang="en-GB" sz="1600" dirty="0">
                <a:latin typeface="+mn-lt"/>
              </a:rPr>
              <a:t>26 investigations </a:t>
            </a:r>
            <a:r>
              <a:rPr lang="en-GB" sz="1600" dirty="0" err="1">
                <a:latin typeface="+mn-lt"/>
              </a:rPr>
              <a:t>r.e</a:t>
            </a:r>
            <a:r>
              <a:rPr lang="en-GB" sz="1600" dirty="0">
                <a:latin typeface="+mn-lt"/>
              </a:rPr>
              <a:t> +</a:t>
            </a:r>
            <a:r>
              <a:rPr lang="en-GB" sz="1600" dirty="0" err="1">
                <a:latin typeface="+mn-lt"/>
              </a:rPr>
              <a:t>ve</a:t>
            </a:r>
            <a:r>
              <a:rPr lang="en-GB" sz="1600" dirty="0">
                <a:latin typeface="+mn-lt"/>
              </a:rPr>
              <a:t> DAT </a:t>
            </a:r>
          </a:p>
          <a:p>
            <a:pPr marL="285750" indent="-285750">
              <a:buFont typeface="Arial" panose="020B0604020202020204" pitchFamily="34" charset="0"/>
              <a:buChar char="•"/>
            </a:pPr>
            <a:r>
              <a:rPr lang="en-GB" sz="1600" dirty="0">
                <a:latin typeface="+mn-lt"/>
              </a:rPr>
              <a:t>27 rejected cord blood samples during this time</a:t>
            </a:r>
          </a:p>
        </p:txBody>
      </p:sp>
      <p:pic>
        <p:nvPicPr>
          <p:cNvPr id="42" name="Picture 41">
            <a:extLst>
              <a:ext uri="{FF2B5EF4-FFF2-40B4-BE49-F238E27FC236}">
                <a16:creationId xmlns:a16="http://schemas.microsoft.com/office/drawing/2014/main" id="{076F3978-9F02-37CE-2709-BE1228EA0A45}"/>
              </a:ext>
            </a:extLst>
          </p:cNvPr>
          <p:cNvPicPr>
            <a:picLocks noChangeAspect="1"/>
          </p:cNvPicPr>
          <p:nvPr/>
        </p:nvPicPr>
        <p:blipFill>
          <a:blip r:embed="rId14"/>
          <a:stretch>
            <a:fillRect/>
          </a:stretch>
        </p:blipFill>
        <p:spPr>
          <a:xfrm>
            <a:off x="687912" y="16174284"/>
            <a:ext cx="8246899" cy="6581680"/>
          </a:xfrm>
          <a:prstGeom prst="rect">
            <a:avLst/>
          </a:prstGeom>
        </p:spPr>
      </p:pic>
      <p:graphicFrame>
        <p:nvGraphicFramePr>
          <p:cNvPr id="29" name="Diagram 28">
            <a:extLst>
              <a:ext uri="{FF2B5EF4-FFF2-40B4-BE49-F238E27FC236}">
                <a16:creationId xmlns:a16="http://schemas.microsoft.com/office/drawing/2014/main" id="{2EE65187-D0CE-671E-DA4C-5506043C3573}"/>
              </a:ext>
            </a:extLst>
          </p:cNvPr>
          <p:cNvGraphicFramePr/>
          <p:nvPr>
            <p:extLst>
              <p:ext uri="{D42A27DB-BD31-4B8C-83A1-F6EECF244321}">
                <p14:modId xmlns:p14="http://schemas.microsoft.com/office/powerpoint/2010/main" val="2514110499"/>
              </p:ext>
            </p:extLst>
          </p:nvPr>
        </p:nvGraphicFramePr>
        <p:xfrm>
          <a:off x="9002017" y="16797138"/>
          <a:ext cx="7269180" cy="57962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cxnSp>
        <p:nvCxnSpPr>
          <p:cNvPr id="34" name="Straight Connector 33">
            <a:extLst>
              <a:ext uri="{FF2B5EF4-FFF2-40B4-BE49-F238E27FC236}">
                <a16:creationId xmlns:a16="http://schemas.microsoft.com/office/drawing/2014/main" id="{10DD4BA5-2BBD-C76A-C3BE-D55ABF396ADA}"/>
              </a:ext>
            </a:extLst>
          </p:cNvPr>
          <p:cNvCxnSpPr>
            <a:cxnSpLocks/>
          </p:cNvCxnSpPr>
          <p:nvPr/>
        </p:nvCxnSpPr>
        <p:spPr>
          <a:xfrm>
            <a:off x="10722946" y="19609901"/>
            <a:ext cx="64035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EF01EE13-C92C-BC5F-654A-D143799AD29D}"/>
              </a:ext>
            </a:extLst>
          </p:cNvPr>
          <p:cNvGrpSpPr/>
          <p:nvPr/>
        </p:nvGrpSpPr>
        <p:grpSpPr>
          <a:xfrm>
            <a:off x="16437948" y="17720084"/>
            <a:ext cx="1365275" cy="416242"/>
            <a:chOff x="3827219" y="2817"/>
            <a:chExt cx="1365275" cy="416242"/>
          </a:xfrm>
          <a:solidFill>
            <a:schemeClr val="tx2">
              <a:lumMod val="20000"/>
              <a:lumOff val="80000"/>
            </a:schemeClr>
          </a:solidFill>
        </p:grpSpPr>
        <p:sp>
          <p:nvSpPr>
            <p:cNvPr id="45" name="Rounded Rectangle 7">
              <a:extLst>
                <a:ext uri="{FF2B5EF4-FFF2-40B4-BE49-F238E27FC236}">
                  <a16:creationId xmlns:a16="http://schemas.microsoft.com/office/drawing/2014/main" id="{4BB987F3-DD9C-AD3A-6A5D-8955650A6143}"/>
                </a:ext>
              </a:extLst>
            </p:cNvPr>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prstClr val="white"/>
                </a:solidFill>
              </a:endParaRPr>
            </a:p>
          </p:txBody>
        </p:sp>
        <p:sp>
          <p:nvSpPr>
            <p:cNvPr id="46" name="Rounded Rectangle 4">
              <a:extLst>
                <a:ext uri="{FF2B5EF4-FFF2-40B4-BE49-F238E27FC236}">
                  <a16:creationId xmlns:a16="http://schemas.microsoft.com/office/drawing/2014/main" id="{07F3DC54-C73A-0A73-5E18-CB98EBDC9FFF}"/>
                </a:ext>
              </a:extLst>
            </p:cNvPr>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cs typeface="Arial" panose="020B0604020202020204" pitchFamily="34" charset="0"/>
                </a:rPr>
                <a:t>Patient information leaflets</a:t>
              </a:r>
            </a:p>
          </p:txBody>
        </p:sp>
      </p:grpSp>
      <p:grpSp>
        <p:nvGrpSpPr>
          <p:cNvPr id="47" name="Group 46">
            <a:extLst>
              <a:ext uri="{FF2B5EF4-FFF2-40B4-BE49-F238E27FC236}">
                <a16:creationId xmlns:a16="http://schemas.microsoft.com/office/drawing/2014/main" id="{22E35E00-5C61-2933-2E73-871F6781045F}"/>
              </a:ext>
            </a:extLst>
          </p:cNvPr>
          <p:cNvGrpSpPr/>
          <p:nvPr/>
        </p:nvGrpSpPr>
        <p:grpSpPr>
          <a:xfrm>
            <a:off x="16448577" y="18272299"/>
            <a:ext cx="1365275" cy="416242"/>
            <a:chOff x="3827219" y="2817"/>
            <a:chExt cx="1365275" cy="416242"/>
          </a:xfrm>
          <a:solidFill>
            <a:schemeClr val="tx2">
              <a:lumMod val="20000"/>
              <a:lumOff val="80000"/>
            </a:schemeClr>
          </a:solidFill>
        </p:grpSpPr>
        <p:sp>
          <p:nvSpPr>
            <p:cNvPr id="48" name="Rounded Rectangle 14">
              <a:extLst>
                <a:ext uri="{FF2B5EF4-FFF2-40B4-BE49-F238E27FC236}">
                  <a16:creationId xmlns:a16="http://schemas.microsoft.com/office/drawing/2014/main" id="{CB257A35-5BE9-7CAF-CCBA-F64511195C1A}"/>
                </a:ext>
              </a:extLst>
            </p:cNvPr>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prstClr val="white"/>
                </a:solidFill>
              </a:endParaRPr>
            </a:p>
          </p:txBody>
        </p:sp>
        <p:sp>
          <p:nvSpPr>
            <p:cNvPr id="49" name="Rounded Rectangle 4">
              <a:extLst>
                <a:ext uri="{FF2B5EF4-FFF2-40B4-BE49-F238E27FC236}">
                  <a16:creationId xmlns:a16="http://schemas.microsoft.com/office/drawing/2014/main" id="{111539E3-2302-DD78-B947-DE8768ADCD08}"/>
                </a:ext>
              </a:extLst>
            </p:cNvPr>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cs typeface="Arial" panose="020B0604020202020204" pitchFamily="34" charset="0"/>
                </a:rPr>
                <a:t>Discharge letter, </a:t>
              </a:r>
              <a:r>
                <a:rPr lang="en-GB" sz="900" dirty="0" err="1">
                  <a:solidFill>
                    <a:prstClr val="black"/>
                  </a:solidFill>
                  <a:cs typeface="Arial" panose="020B0604020202020204" pitchFamily="34" charset="0"/>
                </a:rPr>
                <a:t>Trakcare</a:t>
              </a:r>
              <a:r>
                <a:rPr lang="en-GB" sz="900" dirty="0">
                  <a:solidFill>
                    <a:prstClr val="black"/>
                  </a:solidFill>
                  <a:cs typeface="Arial" panose="020B0604020202020204" pitchFamily="34" charset="0"/>
                </a:rPr>
                <a:t> and GP</a:t>
              </a:r>
            </a:p>
          </p:txBody>
        </p:sp>
      </p:grpSp>
      <p:grpSp>
        <p:nvGrpSpPr>
          <p:cNvPr id="50" name="Group 49">
            <a:extLst>
              <a:ext uri="{FF2B5EF4-FFF2-40B4-BE49-F238E27FC236}">
                <a16:creationId xmlns:a16="http://schemas.microsoft.com/office/drawing/2014/main" id="{61CF2F6F-0B33-850C-F6A2-0045F98904AB}"/>
              </a:ext>
            </a:extLst>
          </p:cNvPr>
          <p:cNvGrpSpPr/>
          <p:nvPr/>
        </p:nvGrpSpPr>
        <p:grpSpPr>
          <a:xfrm>
            <a:off x="16431571" y="19465124"/>
            <a:ext cx="1365275" cy="416242"/>
            <a:chOff x="3827219" y="2817"/>
            <a:chExt cx="1365275" cy="416242"/>
          </a:xfrm>
          <a:solidFill>
            <a:schemeClr val="tx2">
              <a:lumMod val="20000"/>
              <a:lumOff val="80000"/>
            </a:schemeClr>
          </a:solidFill>
        </p:grpSpPr>
        <p:sp>
          <p:nvSpPr>
            <p:cNvPr id="51" name="Rounded Rectangle 20">
              <a:extLst>
                <a:ext uri="{FF2B5EF4-FFF2-40B4-BE49-F238E27FC236}">
                  <a16:creationId xmlns:a16="http://schemas.microsoft.com/office/drawing/2014/main" id="{F9CE1D1B-346F-D2F7-1795-54FB62F62884}"/>
                </a:ext>
              </a:extLst>
            </p:cNvPr>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prstClr val="white"/>
                </a:solidFill>
              </a:endParaRPr>
            </a:p>
          </p:txBody>
        </p:sp>
        <p:sp>
          <p:nvSpPr>
            <p:cNvPr id="52" name="Rounded Rectangle 4">
              <a:extLst>
                <a:ext uri="{FF2B5EF4-FFF2-40B4-BE49-F238E27FC236}">
                  <a16:creationId xmlns:a16="http://schemas.microsoft.com/office/drawing/2014/main" id="{76D6E7D7-3697-6852-A44E-4454C29FB4CD}"/>
                </a:ext>
              </a:extLst>
            </p:cNvPr>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cs typeface="Arial" panose="020B0604020202020204" pitchFamily="34" charset="0"/>
                </a:rPr>
                <a:t>Excel worksheet JC add alert to maternity badger</a:t>
              </a:r>
            </a:p>
          </p:txBody>
        </p:sp>
      </p:grpSp>
      <p:grpSp>
        <p:nvGrpSpPr>
          <p:cNvPr id="53" name="Group 52">
            <a:extLst>
              <a:ext uri="{FF2B5EF4-FFF2-40B4-BE49-F238E27FC236}">
                <a16:creationId xmlns:a16="http://schemas.microsoft.com/office/drawing/2014/main" id="{A4E91BD6-0159-4C22-90F3-24C71ACF0658}"/>
              </a:ext>
            </a:extLst>
          </p:cNvPr>
          <p:cNvGrpSpPr/>
          <p:nvPr/>
        </p:nvGrpSpPr>
        <p:grpSpPr>
          <a:xfrm>
            <a:off x="16431569" y="18891496"/>
            <a:ext cx="1365275" cy="416242"/>
            <a:chOff x="3827219" y="2817"/>
            <a:chExt cx="1365275" cy="416242"/>
          </a:xfrm>
          <a:solidFill>
            <a:schemeClr val="tx2">
              <a:lumMod val="20000"/>
              <a:lumOff val="80000"/>
            </a:schemeClr>
          </a:solidFill>
        </p:grpSpPr>
        <p:sp>
          <p:nvSpPr>
            <p:cNvPr id="54" name="Rounded Rectangle 23">
              <a:extLst>
                <a:ext uri="{FF2B5EF4-FFF2-40B4-BE49-F238E27FC236}">
                  <a16:creationId xmlns:a16="http://schemas.microsoft.com/office/drawing/2014/main" id="{7C7C8BDD-63CA-FD2A-7882-31CE10BF46B1}"/>
                </a:ext>
              </a:extLst>
            </p:cNvPr>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prstClr val="white"/>
                </a:solidFill>
              </a:endParaRPr>
            </a:p>
          </p:txBody>
        </p:sp>
        <p:sp>
          <p:nvSpPr>
            <p:cNvPr id="55" name="Rounded Rectangle 4">
              <a:extLst>
                <a:ext uri="{FF2B5EF4-FFF2-40B4-BE49-F238E27FC236}">
                  <a16:creationId xmlns:a16="http://schemas.microsoft.com/office/drawing/2014/main" id="{3F82AFEA-6689-AA17-BF79-782FD5710378}"/>
                </a:ext>
              </a:extLst>
            </p:cNvPr>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cs typeface="Arial" panose="020B0604020202020204" pitchFamily="34" charset="0"/>
                </a:rPr>
                <a:t>SOP/Action card/educational  package</a:t>
              </a:r>
            </a:p>
          </p:txBody>
        </p:sp>
      </p:grpSp>
      <p:grpSp>
        <p:nvGrpSpPr>
          <p:cNvPr id="56" name="Group 55">
            <a:extLst>
              <a:ext uri="{FF2B5EF4-FFF2-40B4-BE49-F238E27FC236}">
                <a16:creationId xmlns:a16="http://schemas.microsoft.com/office/drawing/2014/main" id="{DEC862C4-825C-6B42-A3D2-6D8905139C34}"/>
              </a:ext>
            </a:extLst>
          </p:cNvPr>
          <p:cNvGrpSpPr/>
          <p:nvPr/>
        </p:nvGrpSpPr>
        <p:grpSpPr>
          <a:xfrm>
            <a:off x="16451499" y="20622034"/>
            <a:ext cx="1365275" cy="416242"/>
            <a:chOff x="3827219" y="2817"/>
            <a:chExt cx="1365275" cy="416242"/>
          </a:xfrm>
          <a:solidFill>
            <a:schemeClr val="tx2">
              <a:lumMod val="20000"/>
              <a:lumOff val="80000"/>
            </a:schemeClr>
          </a:solidFill>
        </p:grpSpPr>
        <p:sp>
          <p:nvSpPr>
            <p:cNvPr id="57" name="Rounded Rectangle 29">
              <a:extLst>
                <a:ext uri="{FF2B5EF4-FFF2-40B4-BE49-F238E27FC236}">
                  <a16:creationId xmlns:a16="http://schemas.microsoft.com/office/drawing/2014/main" id="{9D707ABE-96E9-6FAE-4BCF-577214B32ECB}"/>
                </a:ext>
              </a:extLst>
            </p:cNvPr>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prstClr val="white"/>
                </a:solidFill>
              </a:endParaRPr>
            </a:p>
          </p:txBody>
        </p:sp>
        <p:sp>
          <p:nvSpPr>
            <p:cNvPr id="58" name="Rounded Rectangle 4">
              <a:extLst>
                <a:ext uri="{FF2B5EF4-FFF2-40B4-BE49-F238E27FC236}">
                  <a16:creationId xmlns:a16="http://schemas.microsoft.com/office/drawing/2014/main" id="{FA02903F-7FA6-2E96-9CA8-CC0E9D7F99F8}"/>
                </a:ext>
              </a:extLst>
            </p:cNvPr>
            <p:cNvSpPr/>
            <p:nvPr/>
          </p:nvSpPr>
          <p:spPr>
            <a:xfrm>
              <a:off x="3940712" y="43455"/>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cs typeface="Arial" panose="020B0604020202020204" pitchFamily="34" charset="0"/>
                </a:rPr>
                <a:t>PAU access during acute phase?</a:t>
              </a:r>
            </a:p>
          </p:txBody>
        </p:sp>
      </p:grpSp>
      <p:grpSp>
        <p:nvGrpSpPr>
          <p:cNvPr id="59" name="Group 58">
            <a:extLst>
              <a:ext uri="{FF2B5EF4-FFF2-40B4-BE49-F238E27FC236}">
                <a16:creationId xmlns:a16="http://schemas.microsoft.com/office/drawing/2014/main" id="{5B36C2E4-8D68-7D6D-85E3-D8B3A2F35188}"/>
              </a:ext>
            </a:extLst>
          </p:cNvPr>
          <p:cNvGrpSpPr/>
          <p:nvPr/>
        </p:nvGrpSpPr>
        <p:grpSpPr>
          <a:xfrm>
            <a:off x="16437948" y="20030810"/>
            <a:ext cx="1365275" cy="416242"/>
            <a:chOff x="3827219" y="2817"/>
            <a:chExt cx="1365275" cy="416242"/>
          </a:xfrm>
          <a:solidFill>
            <a:schemeClr val="tx2">
              <a:lumMod val="20000"/>
              <a:lumOff val="80000"/>
            </a:schemeClr>
          </a:solidFill>
        </p:grpSpPr>
        <p:sp>
          <p:nvSpPr>
            <p:cNvPr id="60" name="Rounded Rectangle 32">
              <a:extLst>
                <a:ext uri="{FF2B5EF4-FFF2-40B4-BE49-F238E27FC236}">
                  <a16:creationId xmlns:a16="http://schemas.microsoft.com/office/drawing/2014/main" id="{9F124629-8D4A-169D-7A5F-AB19098E961E}"/>
                </a:ext>
              </a:extLst>
            </p:cNvPr>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prstClr val="white"/>
                </a:solidFill>
              </a:endParaRPr>
            </a:p>
          </p:txBody>
        </p:sp>
        <p:sp>
          <p:nvSpPr>
            <p:cNvPr id="61" name="Rounded Rectangle 4">
              <a:extLst>
                <a:ext uri="{FF2B5EF4-FFF2-40B4-BE49-F238E27FC236}">
                  <a16:creationId xmlns:a16="http://schemas.microsoft.com/office/drawing/2014/main" id="{1A5F7801-B9D0-B8F2-C12E-11FA6CC24AB7}"/>
                </a:ext>
              </a:extLst>
            </p:cNvPr>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cs typeface="Arial" panose="020B0604020202020204" pitchFamily="34" charset="0"/>
                </a:rPr>
                <a:t>Add to Jaundice guideline</a:t>
              </a:r>
            </a:p>
          </p:txBody>
        </p:sp>
      </p:grpSp>
      <p:sp>
        <p:nvSpPr>
          <p:cNvPr id="62" name="Rounded Rectangle 36">
            <a:extLst>
              <a:ext uri="{FF2B5EF4-FFF2-40B4-BE49-F238E27FC236}">
                <a16:creationId xmlns:a16="http://schemas.microsoft.com/office/drawing/2014/main" id="{B0636638-AA2A-AECF-7D35-A5AA498739CC}"/>
              </a:ext>
            </a:extLst>
          </p:cNvPr>
          <p:cNvSpPr/>
          <p:nvPr/>
        </p:nvSpPr>
        <p:spPr>
          <a:xfrm>
            <a:off x="16448577" y="21219341"/>
            <a:ext cx="1365275" cy="416242"/>
          </a:xfrm>
          <a:prstGeom prst="roundRect">
            <a:avLst/>
          </a:prstGeom>
          <a:solidFill>
            <a:schemeClr val="tx2">
              <a:lumMod val="20000"/>
              <a:lumOff val="80000"/>
            </a:schemeClr>
          </a:solid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GB" sz="900" dirty="0">
                <a:solidFill>
                  <a:prstClr val="black"/>
                </a:solidFill>
              </a:rPr>
              <a:t>Journal club and NICU teaching days, induction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2598</TotalTime>
  <Words>1202</Words>
  <Application>Microsoft Office PowerPoint</Application>
  <PresentationFormat>Custom</PresentationFormat>
  <Paragraphs>109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MS PGothic</vt:lpstr>
      <vt:lpstr>Arial</vt:lpstr>
      <vt:lpstr>Calibri</vt:lpstr>
      <vt:lpstr>Frutiger</vt:lpstr>
      <vt:lpstr>Segoe UI Emoji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GSQIA</dc:creator>
  <cp:lastModifiedBy>Cheung Yingyan</cp:lastModifiedBy>
  <cp:revision>231</cp:revision>
  <cp:lastPrinted>2012-10-12T16:18:20Z</cp:lastPrinted>
  <dcterms:created xsi:type="dcterms:W3CDTF">2011-03-01T17:55:15Z</dcterms:created>
  <dcterms:modified xsi:type="dcterms:W3CDTF">2025-08-27T11:30:56Z</dcterms:modified>
</cp:coreProperties>
</file>