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2803763" cy="30275213"/>
  <p:notesSz cx="6665913" cy="9872663"/>
  <p:defaultTextStyle>
    <a:defPPr>
      <a:defRPr lang="en-US"/>
    </a:defPPr>
    <a:lvl1pPr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2086674" indent="-1644790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4174882" indent="-3291114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6263089" indent="-4937438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8351297" indent="-6583762" algn="l" defTabSz="4174882" rtl="0" eaLnBrk="0" fontAlgn="base" hangingPunct="0">
      <a:spcBef>
        <a:spcPct val="0"/>
      </a:spcBef>
      <a:spcAft>
        <a:spcPct val="0"/>
      </a:spcAft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09419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651303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093187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535070" algn="l" defTabSz="883768" rtl="0" eaLnBrk="1" latinLnBrk="0" hangingPunct="1">
      <a:defRPr sz="8215"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1348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  <a:srgbClr val="E8EDEE"/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460" autoAdjust="0"/>
  </p:normalViewPr>
  <p:slideViewPr>
    <p:cSldViewPr>
      <p:cViewPr>
        <p:scale>
          <a:sx n="30" d="100"/>
          <a:sy n="30" d="100"/>
        </p:scale>
        <p:origin x="-1877" y="-2285"/>
      </p:cViewPr>
      <p:guideLst>
        <p:guide orient="horz" pos="9536"/>
        <p:guide pos="13482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111" d="100"/>
          <a:sy n="111" d="100"/>
        </p:scale>
        <p:origin x="7014" y="114"/>
      </p:cViewPr>
      <p:guideLst/>
    </p:cSldViewPr>
  </p:notes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600" baseline="0"/>
              <a:t>N</a:t>
            </a:r>
            <a:r>
              <a:rPr lang="en-US" sz="3600"/>
              <a:t>ew starters seen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93653060285207"/>
          <c:y val="0.15964445035903238"/>
          <c:w val="0.83337675383169696"/>
          <c:h val="0.7959094165649915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Sheet1!$D$7:$D$9</c:f>
              <c:strCache>
                <c:ptCount val="3"/>
                <c:pt idx="0">
                  <c:v>April</c:v>
                </c:pt>
                <c:pt idx="1">
                  <c:v>May</c:v>
                </c:pt>
                <c:pt idx="2">
                  <c:v>June</c:v>
                </c:pt>
              </c:strCache>
            </c:strRef>
          </c:cat>
          <c:val>
            <c:numRef>
              <c:f>Sheet1!$E$7:$E$9</c:f>
              <c:numCache>
                <c:formatCode>General</c:formatCode>
                <c:ptCount val="3"/>
                <c:pt idx="0">
                  <c:v>87.5</c:v>
                </c:pt>
                <c:pt idx="1">
                  <c:v>50</c:v>
                </c:pt>
                <c:pt idx="2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DD-4888-AB9A-AB000922F4D3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Sheet1!$D$7:$D$9</c:f>
              <c:strCache>
                <c:ptCount val="3"/>
                <c:pt idx="0">
                  <c:v>April</c:v>
                </c:pt>
                <c:pt idx="1">
                  <c:v>May</c:v>
                </c:pt>
                <c:pt idx="2">
                  <c:v>June</c:v>
                </c:pt>
              </c:strCache>
            </c:strRef>
          </c:cat>
          <c:val>
            <c:numRef>
              <c:f>Sheet1!$F$7:$F$9</c:f>
              <c:numCache>
                <c:formatCode>General</c:formatCode>
                <c:ptCount val="3"/>
                <c:pt idx="0">
                  <c:v>12.5</c:v>
                </c:pt>
                <c:pt idx="1">
                  <c:v>50</c:v>
                </c:pt>
                <c:pt idx="2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DD-4888-AB9A-AB000922F4D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606179088"/>
        <c:axId val="752475824"/>
      </c:barChart>
      <c:catAx>
        <c:axId val="6061790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>
                    <a:solidFill>
                      <a:schemeClr val="accent1"/>
                    </a:solidFill>
                  </a:rPr>
                  <a:t>FACE</a:t>
                </a:r>
                <a:r>
                  <a:rPr lang="en-US" baseline="0">
                    <a:solidFill>
                      <a:schemeClr val="accent1"/>
                    </a:solidFill>
                  </a:rPr>
                  <a:t> TO FACE    </a:t>
                </a:r>
                <a:r>
                  <a:rPr lang="en-US" baseline="0">
                    <a:solidFill>
                      <a:schemeClr val="accent2"/>
                    </a:solidFill>
                  </a:rPr>
                  <a:t>EMAIL</a:t>
                </a:r>
                <a:r>
                  <a:rPr lang="en-US"/>
                  <a:t> </a:t>
                </a:r>
              </a:p>
            </c:rich>
          </c:tx>
          <c:layout>
            <c:manualLayout>
              <c:xMode val="edge"/>
              <c:yMode val="edge"/>
              <c:x val="0.41869565687005178"/>
              <c:y val="0.88294791842890408"/>
            </c:manualLayout>
          </c:layout>
          <c:overlay val="0"/>
          <c:spPr>
            <a:solidFill>
              <a:schemeClr val="bg1"/>
            </a:solidFill>
            <a:ln>
              <a:solidFill>
                <a:schemeClr val="bg1"/>
              </a:solidFill>
              <a:prstDash val="lgDashDot"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52475824"/>
        <c:crosses val="autoZero"/>
        <c:auto val="1"/>
        <c:lblAlgn val="ctr"/>
        <c:lblOffset val="100"/>
        <c:noMultiLvlLbl val="0"/>
      </c:catAx>
      <c:valAx>
        <c:axId val="752475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percentage seen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6179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EAF17B-49DB-443F-898E-06E03ACD2D4E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A3C1F13-BB86-444C-94AF-F2502CFF3A28}">
      <dgm:prSet phldrT="[Text]"/>
      <dgm:spPr>
        <a:solidFill>
          <a:schemeClr val="accent4">
            <a:lumMod val="60000"/>
            <a:lumOff val="40000"/>
          </a:schemeClr>
        </a:solidFill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r>
            <a: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To introduce legacy mentoring to new to the trust registered nurses</a:t>
          </a:r>
        </a:p>
      </dgm:t>
    </dgm:pt>
    <dgm:pt modelId="{BF16AAE7-FE97-46BA-91BE-03267A86A94E}" type="parTrans" cxnId="{56DD8737-8452-43FD-85B1-14188921753B}">
      <dgm:prSet/>
      <dgm:spPr/>
      <dgm:t>
        <a:bodyPr/>
        <a:lstStyle/>
        <a:p>
          <a:endParaRPr lang="en-GB"/>
        </a:p>
      </dgm:t>
    </dgm:pt>
    <dgm:pt modelId="{F5AA0923-67BF-4EC0-8C22-AE712B46EE0C}" type="sibTrans" cxnId="{56DD8737-8452-43FD-85B1-14188921753B}">
      <dgm:prSet/>
      <dgm:spPr/>
      <dgm:t>
        <a:bodyPr/>
        <a:lstStyle/>
        <a:p>
          <a:endParaRPr lang="en-GB"/>
        </a:p>
      </dgm:t>
    </dgm:pt>
    <dgm:pt modelId="{AE315944-3168-4E0E-A637-AFB91A39AFC1}">
      <dgm:prSet phldrT="[Text]"/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Communication </a:t>
          </a:r>
        </a:p>
      </dgm:t>
    </dgm:pt>
    <dgm:pt modelId="{F97AA74F-F958-4560-8441-1D5963873098}" type="parTrans" cxnId="{19A72A83-7177-4B25-9846-1086BFDF6B50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/>
        </a:p>
      </dgm:t>
    </dgm:pt>
    <dgm:pt modelId="{2ADA845C-D6C7-4386-8B11-6B954257106B}" type="sibTrans" cxnId="{19A72A83-7177-4B25-9846-1086BFDF6B50}">
      <dgm:prSet/>
      <dgm:spPr/>
      <dgm:t>
        <a:bodyPr/>
        <a:lstStyle/>
        <a:p>
          <a:endParaRPr lang="en-GB"/>
        </a:p>
      </dgm:t>
    </dgm:pt>
    <dgm:pt modelId="{966D9D59-3225-4998-8AB8-03DDB048ECC1}">
      <dgm:prSet phldrT="[Text]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Verbal</a:t>
          </a:r>
        </a:p>
      </dgm:t>
    </dgm:pt>
    <dgm:pt modelId="{E1643E44-4DCA-4BC7-A01A-B12DDBE7D3CF}" type="parTrans" cxnId="{11598B20-FED3-44CA-BBF4-937D0A54DD08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/>
        </a:p>
      </dgm:t>
    </dgm:pt>
    <dgm:pt modelId="{EC48D8E8-79A7-4AE6-A8DA-AC3DC095048A}" type="sibTrans" cxnId="{11598B20-FED3-44CA-BBF4-937D0A54DD08}">
      <dgm:prSet/>
      <dgm:spPr/>
      <dgm:t>
        <a:bodyPr/>
        <a:lstStyle/>
        <a:p>
          <a:endParaRPr lang="en-GB"/>
        </a:p>
      </dgm:t>
    </dgm:pt>
    <dgm:pt modelId="{5707DE97-D356-453D-8FD8-49099746B0D0}">
      <dgm:prSet phldrT="[Text]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commitment</a:t>
          </a:r>
        </a:p>
      </dgm:t>
    </dgm:pt>
    <dgm:pt modelId="{7FAC3AD3-2DE6-4419-9DA1-09C3ECD5C00B}" type="parTrans" cxnId="{F702E88B-00FA-450C-8CFF-251830AE2DB5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/>
        </a:p>
      </dgm:t>
    </dgm:pt>
    <dgm:pt modelId="{54EBB949-090B-4E30-9D54-74627D55BC48}" type="sibTrans" cxnId="{F702E88B-00FA-450C-8CFF-251830AE2DB5}">
      <dgm:prSet/>
      <dgm:spPr/>
      <dgm:t>
        <a:bodyPr/>
        <a:lstStyle/>
        <a:p>
          <a:endParaRPr lang="en-GB"/>
        </a:p>
      </dgm:t>
    </dgm:pt>
    <dgm:pt modelId="{613B9CF7-F2AE-419C-A1FC-A9C2BF02BAD1}">
      <dgm:prSet phldrT="[Text]"/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Facilitation</a:t>
          </a:r>
        </a:p>
      </dgm:t>
    </dgm:pt>
    <dgm:pt modelId="{C14A612D-C9B2-44BC-9A3D-01513E60E370}" type="parTrans" cxnId="{2C86B3F6-7EB4-4110-964E-4C06CAD0763A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/>
        </a:p>
      </dgm:t>
    </dgm:pt>
    <dgm:pt modelId="{B825B709-8E58-4A66-A2C3-1552599E3CA2}" type="sibTrans" cxnId="{2C86B3F6-7EB4-4110-964E-4C06CAD0763A}">
      <dgm:prSet/>
      <dgm:spPr/>
      <dgm:t>
        <a:bodyPr/>
        <a:lstStyle/>
        <a:p>
          <a:endParaRPr lang="en-GB"/>
        </a:p>
      </dgm:t>
    </dgm:pt>
    <dgm:pt modelId="{EA49D0A6-044A-4586-B00B-2EE21E5B5138}">
      <dgm:prSet phldrT="[Text]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Facilitator</a:t>
          </a:r>
        </a:p>
      </dgm:t>
    </dgm:pt>
    <dgm:pt modelId="{07628917-1B3D-4CC3-B86F-C5175AADF09D}" type="parTrans" cxnId="{E07FE0C2-7D38-4524-BC02-64FC72A52DB2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/>
        </a:p>
      </dgm:t>
    </dgm:pt>
    <dgm:pt modelId="{4B26D911-87BE-431D-9C5B-7B5BC1305578}" type="sibTrans" cxnId="{E07FE0C2-7D38-4524-BC02-64FC72A52DB2}">
      <dgm:prSet/>
      <dgm:spPr/>
      <dgm:t>
        <a:bodyPr/>
        <a:lstStyle/>
        <a:p>
          <a:endParaRPr lang="en-GB"/>
        </a:p>
      </dgm:t>
    </dgm:pt>
    <dgm:pt modelId="{EB53EA07-0D23-4D1C-97DC-DA59ECACDC3D}">
      <dgm:prSet phldrT="[Text]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Backfill staff</a:t>
          </a:r>
        </a:p>
      </dgm:t>
    </dgm:pt>
    <dgm:pt modelId="{AD44C19A-9547-4792-8875-853767FB9161}" type="parTrans" cxnId="{429D767A-DCBD-4989-870C-938CD9DBF8E8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/>
        </a:p>
      </dgm:t>
    </dgm:pt>
    <dgm:pt modelId="{92BF8E3C-6251-4B63-8CDB-A6FA800AFCFA}" type="sibTrans" cxnId="{429D767A-DCBD-4989-870C-938CD9DBF8E8}">
      <dgm:prSet/>
      <dgm:spPr/>
      <dgm:t>
        <a:bodyPr/>
        <a:lstStyle/>
        <a:p>
          <a:endParaRPr lang="en-GB"/>
        </a:p>
      </dgm:t>
    </dgm:pt>
    <dgm:pt modelId="{414C4CB7-B59E-4CF8-A30A-3C7250AB4FF8}">
      <dgm:prSet phldrT="[Text]"/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Environment</a:t>
          </a:r>
        </a:p>
      </dgm:t>
    </dgm:pt>
    <dgm:pt modelId="{1C981A20-985F-4C16-BD85-CD9D37EFF7CE}" type="parTrans" cxnId="{58F27204-B8FE-49D1-9E42-73074021655D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/>
        </a:p>
      </dgm:t>
    </dgm:pt>
    <dgm:pt modelId="{8FC97AC2-50D3-4A71-8069-6D3EADF816FE}" type="sibTrans" cxnId="{58F27204-B8FE-49D1-9E42-73074021655D}">
      <dgm:prSet/>
      <dgm:spPr/>
      <dgm:t>
        <a:bodyPr/>
        <a:lstStyle/>
        <a:p>
          <a:endParaRPr lang="en-GB"/>
        </a:p>
      </dgm:t>
    </dgm:pt>
    <dgm:pt modelId="{FB50B548-87FE-4884-AF31-EE59FD1F15E5}">
      <dgm:prSet phldrT="[Text]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Space</a:t>
          </a:r>
        </a:p>
      </dgm:t>
    </dgm:pt>
    <dgm:pt modelId="{9CF4CE00-CBC8-4CD3-886E-431EF60ED478}" type="parTrans" cxnId="{2B13A705-79B8-466A-ABCC-FB2D19D32EFB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/>
        </a:p>
      </dgm:t>
    </dgm:pt>
    <dgm:pt modelId="{54F7F818-FF4F-4F11-A158-FB18693F5FB4}" type="sibTrans" cxnId="{2B13A705-79B8-466A-ABCC-FB2D19D32EFB}">
      <dgm:prSet/>
      <dgm:spPr/>
      <dgm:t>
        <a:bodyPr/>
        <a:lstStyle/>
        <a:p>
          <a:endParaRPr lang="en-GB"/>
        </a:p>
      </dgm:t>
    </dgm:pt>
    <dgm:pt modelId="{3234BEDE-AFB5-4F7B-95BE-6D83E3393F24}">
      <dgm:prSet phldrT="[Text]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Psychological safety</a:t>
          </a:r>
        </a:p>
      </dgm:t>
    </dgm:pt>
    <dgm:pt modelId="{4CD56C2C-6B28-4153-9BC5-5A5543368BF2}" type="parTrans" cxnId="{4F484210-91D3-4463-9C42-4271645F2F39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/>
        </a:p>
      </dgm:t>
    </dgm:pt>
    <dgm:pt modelId="{D7CAA5E6-3404-4C47-A9C5-2222F7E616FE}" type="sibTrans" cxnId="{4F484210-91D3-4463-9C42-4271645F2F39}">
      <dgm:prSet/>
      <dgm:spPr/>
      <dgm:t>
        <a:bodyPr/>
        <a:lstStyle/>
        <a:p>
          <a:endParaRPr lang="en-GB"/>
        </a:p>
      </dgm:t>
    </dgm:pt>
    <dgm:pt modelId="{E5BBD7E7-E01E-4EC5-A32C-B6BFB4CED235}">
      <dgm:prSet phldrT="[Text]"/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n-GB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Staff</a:t>
          </a:r>
        </a:p>
      </dgm:t>
    </dgm:pt>
    <dgm:pt modelId="{4257D7FC-C7B5-409C-A9BB-7C05D3023340}" type="parTrans" cxnId="{EEB5601C-DD9A-4343-AA9D-B214D1B53B3D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/>
        </a:p>
      </dgm:t>
    </dgm:pt>
    <dgm:pt modelId="{C39D76CD-1689-40D6-8408-2A3B2F857368}" type="sibTrans" cxnId="{EEB5601C-DD9A-4343-AA9D-B214D1B53B3D}">
      <dgm:prSet/>
      <dgm:spPr/>
      <dgm:t>
        <a:bodyPr/>
        <a:lstStyle/>
        <a:p>
          <a:endParaRPr lang="en-GB"/>
        </a:p>
      </dgm:t>
    </dgm:pt>
    <dgm:pt modelId="{927D8B51-6D65-4EDC-9EE9-6DECE0B7280C}">
      <dgm:prSet phldrT="[Text]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Education</a:t>
          </a:r>
        </a:p>
      </dgm:t>
    </dgm:pt>
    <dgm:pt modelId="{619998CF-5C96-4174-A06E-5ED96FF1A219}" type="sibTrans" cxnId="{348D78F9-66FA-499D-B1C5-34265FAC84A3}">
      <dgm:prSet/>
      <dgm:spPr/>
      <dgm:t>
        <a:bodyPr/>
        <a:lstStyle/>
        <a:p>
          <a:endParaRPr lang="en-GB"/>
        </a:p>
      </dgm:t>
    </dgm:pt>
    <dgm:pt modelId="{1EB99F2D-51B1-4AA6-ABAC-3A4CA90326EE}" type="parTrans" cxnId="{348D78F9-66FA-499D-B1C5-34265FAC84A3}">
      <dgm:prSet/>
      <dgm:spPr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GB"/>
        </a:p>
      </dgm:t>
    </dgm:pt>
    <dgm:pt modelId="{7F206B2F-1739-456D-8CAA-5FDAC3B514FF}" type="pres">
      <dgm:prSet presAssocID="{84EAF17B-49DB-443F-898E-06E03ACD2D4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E93EECA-32A5-4AFC-BB8B-C14E5EDCEF2E}" type="pres">
      <dgm:prSet presAssocID="{4A3C1F13-BB86-444C-94AF-F2502CFF3A28}" presName="root1" presStyleCnt="0"/>
      <dgm:spPr/>
    </dgm:pt>
    <dgm:pt modelId="{31701DDF-4BA4-40CD-93CE-A42E291FC80F}" type="pres">
      <dgm:prSet presAssocID="{4A3C1F13-BB86-444C-94AF-F2502CFF3A28}" presName="LevelOneTextNode" presStyleLbl="node0" presStyleIdx="0" presStyleCnt="1" custAng="5400000" custFlipHor="1" custScaleX="421887" custScaleY="44166" custLinFactNeighborX="-98500" custLinFactNeighborY="-2734">
        <dgm:presLayoutVars>
          <dgm:chPref val="3"/>
        </dgm:presLayoutVars>
      </dgm:prSet>
      <dgm:spPr>
        <a:prstGeom prst="roundRect">
          <a:avLst/>
        </a:prstGeom>
      </dgm:spPr>
    </dgm:pt>
    <dgm:pt modelId="{E5362D07-4858-4A2C-A46A-314E33AF06E1}" type="pres">
      <dgm:prSet presAssocID="{4A3C1F13-BB86-444C-94AF-F2502CFF3A28}" presName="level2hierChild" presStyleCnt="0"/>
      <dgm:spPr/>
    </dgm:pt>
    <dgm:pt modelId="{E0E8751D-25B0-49F6-8BD6-1AE720FE00F2}" type="pres">
      <dgm:prSet presAssocID="{F97AA74F-F958-4560-8441-1D5963873098}" presName="conn2-1" presStyleLbl="parChTrans1D2" presStyleIdx="0" presStyleCnt="4"/>
      <dgm:spPr/>
    </dgm:pt>
    <dgm:pt modelId="{F957851E-5FA4-483E-8C7B-166EED602DAB}" type="pres">
      <dgm:prSet presAssocID="{F97AA74F-F958-4560-8441-1D5963873098}" presName="connTx" presStyleLbl="parChTrans1D2" presStyleIdx="0" presStyleCnt="4"/>
      <dgm:spPr/>
    </dgm:pt>
    <dgm:pt modelId="{429AFCD0-3988-422C-849C-35254D695D8B}" type="pres">
      <dgm:prSet presAssocID="{AE315944-3168-4E0E-A637-AFB91A39AFC1}" presName="root2" presStyleCnt="0"/>
      <dgm:spPr/>
    </dgm:pt>
    <dgm:pt modelId="{CF5CEE62-B934-4D9E-84CB-152EE3946C13}" type="pres">
      <dgm:prSet presAssocID="{AE315944-3168-4E0E-A637-AFB91A39AFC1}" presName="LevelTwoTextNode" presStyleLbl="node2" presStyleIdx="0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78ED5003-871A-42F7-84F0-2DF81CADD93B}" type="pres">
      <dgm:prSet presAssocID="{AE315944-3168-4E0E-A637-AFB91A39AFC1}" presName="level3hierChild" presStyleCnt="0"/>
      <dgm:spPr/>
    </dgm:pt>
    <dgm:pt modelId="{3629C91A-C1EE-43F1-957A-41114723552D}" type="pres">
      <dgm:prSet presAssocID="{E1643E44-4DCA-4BC7-A01A-B12DDBE7D3CF}" presName="conn2-1" presStyleLbl="parChTrans1D3" presStyleIdx="0" presStyleCnt="7"/>
      <dgm:spPr/>
    </dgm:pt>
    <dgm:pt modelId="{3181115D-C26E-4D4E-87E2-0E6E59930CE1}" type="pres">
      <dgm:prSet presAssocID="{E1643E44-4DCA-4BC7-A01A-B12DDBE7D3CF}" presName="connTx" presStyleLbl="parChTrans1D3" presStyleIdx="0" presStyleCnt="7"/>
      <dgm:spPr/>
    </dgm:pt>
    <dgm:pt modelId="{AAC576AC-89D2-457F-9263-1EB99907A1DE}" type="pres">
      <dgm:prSet presAssocID="{966D9D59-3225-4998-8AB8-03DDB048ECC1}" presName="root2" presStyleCnt="0"/>
      <dgm:spPr/>
    </dgm:pt>
    <dgm:pt modelId="{698C40A9-F66D-45B9-83BD-8C24309EC503}" type="pres">
      <dgm:prSet presAssocID="{966D9D59-3225-4998-8AB8-03DDB048ECC1}" presName="LevelTwoTextNode" presStyleLbl="node3" presStyleIdx="0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5A75B399-6072-4CDC-A536-A165C0E0ACB9}" type="pres">
      <dgm:prSet presAssocID="{966D9D59-3225-4998-8AB8-03DDB048ECC1}" presName="level3hierChild" presStyleCnt="0"/>
      <dgm:spPr/>
    </dgm:pt>
    <dgm:pt modelId="{7AAB4B11-AE3D-4B50-AADC-75DC22DDE25A}" type="pres">
      <dgm:prSet presAssocID="{7FAC3AD3-2DE6-4419-9DA1-09C3ECD5C00B}" presName="conn2-1" presStyleLbl="parChTrans1D3" presStyleIdx="1" presStyleCnt="7"/>
      <dgm:spPr/>
    </dgm:pt>
    <dgm:pt modelId="{AF5FA9E4-ED3A-4E69-8865-98B187313008}" type="pres">
      <dgm:prSet presAssocID="{7FAC3AD3-2DE6-4419-9DA1-09C3ECD5C00B}" presName="connTx" presStyleLbl="parChTrans1D3" presStyleIdx="1" presStyleCnt="7"/>
      <dgm:spPr/>
    </dgm:pt>
    <dgm:pt modelId="{0DC21E62-A87A-4018-9A52-F45B24A5E853}" type="pres">
      <dgm:prSet presAssocID="{5707DE97-D356-453D-8FD8-49099746B0D0}" presName="root2" presStyleCnt="0"/>
      <dgm:spPr/>
    </dgm:pt>
    <dgm:pt modelId="{97840B70-0E03-4132-82DB-88C558FB9245}" type="pres">
      <dgm:prSet presAssocID="{5707DE97-D356-453D-8FD8-49099746B0D0}" presName="LevelTwoTextNode" presStyleLbl="node3" presStyleIdx="1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39CF140A-278F-468E-A63C-39124E475846}" type="pres">
      <dgm:prSet presAssocID="{5707DE97-D356-453D-8FD8-49099746B0D0}" presName="level3hierChild" presStyleCnt="0"/>
      <dgm:spPr/>
    </dgm:pt>
    <dgm:pt modelId="{5B56B3CE-BB89-41AB-A135-F2DE8DD8BF26}" type="pres">
      <dgm:prSet presAssocID="{C14A612D-C9B2-44BC-9A3D-01513E60E370}" presName="conn2-1" presStyleLbl="parChTrans1D2" presStyleIdx="1" presStyleCnt="4"/>
      <dgm:spPr/>
    </dgm:pt>
    <dgm:pt modelId="{4CA3D8CE-0201-445A-9892-3A65CBF57928}" type="pres">
      <dgm:prSet presAssocID="{C14A612D-C9B2-44BC-9A3D-01513E60E370}" presName="connTx" presStyleLbl="parChTrans1D2" presStyleIdx="1" presStyleCnt="4"/>
      <dgm:spPr/>
    </dgm:pt>
    <dgm:pt modelId="{E4273442-129B-4B98-A772-86E0A6A4AD43}" type="pres">
      <dgm:prSet presAssocID="{613B9CF7-F2AE-419C-A1FC-A9C2BF02BAD1}" presName="root2" presStyleCnt="0"/>
      <dgm:spPr/>
    </dgm:pt>
    <dgm:pt modelId="{C95986DA-6B69-43E6-8BED-646E4A63B317}" type="pres">
      <dgm:prSet presAssocID="{613B9CF7-F2AE-419C-A1FC-A9C2BF02BAD1}" presName="LevelTwoTextNode" presStyleLbl="node2" presStyleIdx="1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0959D2B6-3B53-4D55-A0E5-7DCB40EE8022}" type="pres">
      <dgm:prSet presAssocID="{613B9CF7-F2AE-419C-A1FC-A9C2BF02BAD1}" presName="level3hierChild" presStyleCnt="0"/>
      <dgm:spPr/>
    </dgm:pt>
    <dgm:pt modelId="{F2A1F6B6-B7FC-49A0-A425-8C98DA81ACE0}" type="pres">
      <dgm:prSet presAssocID="{07628917-1B3D-4CC3-B86F-C5175AADF09D}" presName="conn2-1" presStyleLbl="parChTrans1D3" presStyleIdx="2" presStyleCnt="7"/>
      <dgm:spPr/>
    </dgm:pt>
    <dgm:pt modelId="{2E06F5F7-B402-49A7-9AB2-E215BF516CDB}" type="pres">
      <dgm:prSet presAssocID="{07628917-1B3D-4CC3-B86F-C5175AADF09D}" presName="connTx" presStyleLbl="parChTrans1D3" presStyleIdx="2" presStyleCnt="7"/>
      <dgm:spPr/>
    </dgm:pt>
    <dgm:pt modelId="{F37CBECB-6C81-4548-B89F-F23F9D051A9B}" type="pres">
      <dgm:prSet presAssocID="{EA49D0A6-044A-4586-B00B-2EE21E5B5138}" presName="root2" presStyleCnt="0"/>
      <dgm:spPr/>
    </dgm:pt>
    <dgm:pt modelId="{95440F24-3AA8-499B-B7D6-91ECBF47812A}" type="pres">
      <dgm:prSet presAssocID="{EA49D0A6-044A-4586-B00B-2EE21E5B5138}" presName="LevelTwoTextNode" presStyleLbl="node3" presStyleIdx="2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4AF4746E-AB7E-4E6C-A227-66F74D072090}" type="pres">
      <dgm:prSet presAssocID="{EA49D0A6-044A-4586-B00B-2EE21E5B5138}" presName="level3hierChild" presStyleCnt="0"/>
      <dgm:spPr/>
    </dgm:pt>
    <dgm:pt modelId="{9030041E-1ABA-4FEB-8F18-05465CF8CEDD}" type="pres">
      <dgm:prSet presAssocID="{AD44C19A-9547-4792-8875-853767FB9161}" presName="conn2-1" presStyleLbl="parChTrans1D3" presStyleIdx="3" presStyleCnt="7"/>
      <dgm:spPr/>
    </dgm:pt>
    <dgm:pt modelId="{967B7D71-F676-474E-BDBC-3F4F020599E4}" type="pres">
      <dgm:prSet presAssocID="{AD44C19A-9547-4792-8875-853767FB9161}" presName="connTx" presStyleLbl="parChTrans1D3" presStyleIdx="3" presStyleCnt="7"/>
      <dgm:spPr/>
    </dgm:pt>
    <dgm:pt modelId="{596948F4-54C6-4230-B89A-6AE12BF8B654}" type="pres">
      <dgm:prSet presAssocID="{EB53EA07-0D23-4D1C-97DC-DA59ECACDC3D}" presName="root2" presStyleCnt="0"/>
      <dgm:spPr/>
    </dgm:pt>
    <dgm:pt modelId="{83D12D3C-5D5F-4B3E-96D8-ACA58243AF26}" type="pres">
      <dgm:prSet presAssocID="{EB53EA07-0D23-4D1C-97DC-DA59ECACDC3D}" presName="LevelTwoTextNode" presStyleLbl="node3" presStyleIdx="3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CB8B470F-2E1E-46AE-B364-85AE21FD3220}" type="pres">
      <dgm:prSet presAssocID="{EB53EA07-0D23-4D1C-97DC-DA59ECACDC3D}" presName="level3hierChild" presStyleCnt="0"/>
      <dgm:spPr/>
    </dgm:pt>
    <dgm:pt modelId="{0B042CAF-2C41-485B-866C-7CDE78BA3BA6}" type="pres">
      <dgm:prSet presAssocID="{1C981A20-985F-4C16-BD85-CD9D37EFF7CE}" presName="conn2-1" presStyleLbl="parChTrans1D2" presStyleIdx="2" presStyleCnt="4"/>
      <dgm:spPr/>
    </dgm:pt>
    <dgm:pt modelId="{BE7B1908-ECAE-4ED5-8DB7-7D59A151A87A}" type="pres">
      <dgm:prSet presAssocID="{1C981A20-985F-4C16-BD85-CD9D37EFF7CE}" presName="connTx" presStyleLbl="parChTrans1D2" presStyleIdx="2" presStyleCnt="4"/>
      <dgm:spPr/>
    </dgm:pt>
    <dgm:pt modelId="{2027F84B-A616-4E10-B58F-DB41CD982175}" type="pres">
      <dgm:prSet presAssocID="{414C4CB7-B59E-4CF8-A30A-3C7250AB4FF8}" presName="root2" presStyleCnt="0"/>
      <dgm:spPr/>
    </dgm:pt>
    <dgm:pt modelId="{1110CBB3-4B48-487E-9300-6E98CBB10B27}" type="pres">
      <dgm:prSet presAssocID="{414C4CB7-B59E-4CF8-A30A-3C7250AB4FF8}" presName="LevelTwoTextNode" presStyleLbl="node2" presStyleIdx="2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2EE7402F-D38D-4F20-A1C9-2C074788D753}" type="pres">
      <dgm:prSet presAssocID="{414C4CB7-B59E-4CF8-A30A-3C7250AB4FF8}" presName="level3hierChild" presStyleCnt="0"/>
      <dgm:spPr/>
    </dgm:pt>
    <dgm:pt modelId="{B8292535-C910-4111-9DD2-6EEB64D9B1E0}" type="pres">
      <dgm:prSet presAssocID="{9CF4CE00-CBC8-4CD3-886E-431EF60ED478}" presName="conn2-1" presStyleLbl="parChTrans1D3" presStyleIdx="4" presStyleCnt="7"/>
      <dgm:spPr/>
    </dgm:pt>
    <dgm:pt modelId="{1C61DBD6-1ED3-4FD0-940F-41438FD817DB}" type="pres">
      <dgm:prSet presAssocID="{9CF4CE00-CBC8-4CD3-886E-431EF60ED478}" presName="connTx" presStyleLbl="parChTrans1D3" presStyleIdx="4" presStyleCnt="7"/>
      <dgm:spPr/>
    </dgm:pt>
    <dgm:pt modelId="{DE7CE763-3B86-4C08-9FC5-AE2EC0DA55D8}" type="pres">
      <dgm:prSet presAssocID="{FB50B548-87FE-4884-AF31-EE59FD1F15E5}" presName="root2" presStyleCnt="0"/>
      <dgm:spPr/>
    </dgm:pt>
    <dgm:pt modelId="{E79EFC4D-05C3-4A7A-9331-834E6CB1134D}" type="pres">
      <dgm:prSet presAssocID="{FB50B548-87FE-4884-AF31-EE59FD1F15E5}" presName="LevelTwoTextNode" presStyleLbl="node3" presStyleIdx="4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F73EBC0E-ED37-420A-A823-1B0F96850E9D}" type="pres">
      <dgm:prSet presAssocID="{FB50B548-87FE-4884-AF31-EE59FD1F15E5}" presName="level3hierChild" presStyleCnt="0"/>
      <dgm:spPr/>
    </dgm:pt>
    <dgm:pt modelId="{36A8BEF7-85B9-4C1B-9A05-159BD68DD98E}" type="pres">
      <dgm:prSet presAssocID="{4CD56C2C-6B28-4153-9BC5-5A5543368BF2}" presName="conn2-1" presStyleLbl="parChTrans1D3" presStyleIdx="5" presStyleCnt="7"/>
      <dgm:spPr/>
    </dgm:pt>
    <dgm:pt modelId="{406968B7-9D25-4AED-930D-2E4C21C05914}" type="pres">
      <dgm:prSet presAssocID="{4CD56C2C-6B28-4153-9BC5-5A5543368BF2}" presName="connTx" presStyleLbl="parChTrans1D3" presStyleIdx="5" presStyleCnt="7"/>
      <dgm:spPr/>
    </dgm:pt>
    <dgm:pt modelId="{4D3116DA-E749-4D9B-B31D-496DB518F69F}" type="pres">
      <dgm:prSet presAssocID="{3234BEDE-AFB5-4F7B-95BE-6D83E3393F24}" presName="root2" presStyleCnt="0"/>
      <dgm:spPr/>
    </dgm:pt>
    <dgm:pt modelId="{DA7D1885-EB0F-416A-987C-800F695E561A}" type="pres">
      <dgm:prSet presAssocID="{3234BEDE-AFB5-4F7B-95BE-6D83E3393F24}" presName="LevelTwoTextNode" presStyleLbl="node3" presStyleIdx="5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A02394A9-37D0-4183-B9A5-A919E84B053D}" type="pres">
      <dgm:prSet presAssocID="{3234BEDE-AFB5-4F7B-95BE-6D83E3393F24}" presName="level3hierChild" presStyleCnt="0"/>
      <dgm:spPr/>
    </dgm:pt>
    <dgm:pt modelId="{CBF1082B-AB26-4009-94C1-0F6894E64B45}" type="pres">
      <dgm:prSet presAssocID="{4257D7FC-C7B5-409C-A9BB-7C05D3023340}" presName="conn2-1" presStyleLbl="parChTrans1D2" presStyleIdx="3" presStyleCnt="4"/>
      <dgm:spPr/>
    </dgm:pt>
    <dgm:pt modelId="{79DC01C0-FC89-43F2-A015-7FFF31394824}" type="pres">
      <dgm:prSet presAssocID="{4257D7FC-C7B5-409C-A9BB-7C05D3023340}" presName="connTx" presStyleLbl="parChTrans1D2" presStyleIdx="3" presStyleCnt="4"/>
      <dgm:spPr/>
    </dgm:pt>
    <dgm:pt modelId="{9D2CEA01-2B2A-4670-A440-85FD0B983316}" type="pres">
      <dgm:prSet presAssocID="{E5BBD7E7-E01E-4EC5-A32C-B6BFB4CED235}" presName="root2" presStyleCnt="0"/>
      <dgm:spPr/>
    </dgm:pt>
    <dgm:pt modelId="{D4DAEB71-1AA7-4037-85FF-293DB3909801}" type="pres">
      <dgm:prSet presAssocID="{E5BBD7E7-E01E-4EC5-A32C-B6BFB4CED235}" presName="LevelTwoTextNode" presStyleLbl="node2" presStyleIdx="3" presStyleCnt="4">
        <dgm:presLayoutVars>
          <dgm:chPref val="3"/>
        </dgm:presLayoutVars>
      </dgm:prSet>
      <dgm:spPr>
        <a:prstGeom prst="roundRect">
          <a:avLst/>
        </a:prstGeom>
      </dgm:spPr>
    </dgm:pt>
    <dgm:pt modelId="{56CD7DBA-FDD4-4A2D-846C-77C36CA22BA8}" type="pres">
      <dgm:prSet presAssocID="{E5BBD7E7-E01E-4EC5-A32C-B6BFB4CED235}" presName="level3hierChild" presStyleCnt="0"/>
      <dgm:spPr/>
    </dgm:pt>
    <dgm:pt modelId="{C4EF91C1-5DB8-42FE-B70A-4B5E181C7004}" type="pres">
      <dgm:prSet presAssocID="{1EB99F2D-51B1-4AA6-ABAC-3A4CA90326EE}" presName="conn2-1" presStyleLbl="parChTrans1D3" presStyleIdx="6" presStyleCnt="7"/>
      <dgm:spPr/>
    </dgm:pt>
    <dgm:pt modelId="{C814AB0E-062B-45BF-B9D0-56894D49D4E3}" type="pres">
      <dgm:prSet presAssocID="{1EB99F2D-51B1-4AA6-ABAC-3A4CA90326EE}" presName="connTx" presStyleLbl="parChTrans1D3" presStyleIdx="6" presStyleCnt="7"/>
      <dgm:spPr/>
    </dgm:pt>
    <dgm:pt modelId="{1EB4B0FB-2A37-4043-800E-EDC6360BC92D}" type="pres">
      <dgm:prSet presAssocID="{927D8B51-6D65-4EDC-9EE9-6DECE0B7280C}" presName="root2" presStyleCnt="0"/>
      <dgm:spPr/>
    </dgm:pt>
    <dgm:pt modelId="{E5C5D141-0126-4DEA-82D7-EDFEE817159E}" type="pres">
      <dgm:prSet presAssocID="{927D8B51-6D65-4EDC-9EE9-6DECE0B7280C}" presName="LevelTwoTextNode" presStyleLbl="node3" presStyleIdx="6" presStyleCnt="7" custLinFactNeighborX="3556" custLinFactNeighborY="-279">
        <dgm:presLayoutVars>
          <dgm:chPref val="3"/>
        </dgm:presLayoutVars>
      </dgm:prSet>
      <dgm:spPr>
        <a:prstGeom prst="roundRect">
          <a:avLst/>
        </a:prstGeom>
      </dgm:spPr>
    </dgm:pt>
    <dgm:pt modelId="{E52ADBC3-EA57-4404-8F8B-2CBEBAF76669}" type="pres">
      <dgm:prSet presAssocID="{927D8B51-6D65-4EDC-9EE9-6DECE0B7280C}" presName="level3hierChild" presStyleCnt="0"/>
      <dgm:spPr/>
    </dgm:pt>
  </dgm:ptLst>
  <dgm:cxnLst>
    <dgm:cxn modelId="{CCD63200-1F84-4EA1-A033-847CF7341BB0}" type="presOf" srcId="{966D9D59-3225-4998-8AB8-03DDB048ECC1}" destId="{698C40A9-F66D-45B9-83BD-8C24309EC503}" srcOrd="0" destOrd="0" presId="urn:microsoft.com/office/officeart/2008/layout/HorizontalMultiLevelHierarchy"/>
    <dgm:cxn modelId="{58F27204-B8FE-49D1-9E42-73074021655D}" srcId="{4A3C1F13-BB86-444C-94AF-F2502CFF3A28}" destId="{414C4CB7-B59E-4CF8-A30A-3C7250AB4FF8}" srcOrd="2" destOrd="0" parTransId="{1C981A20-985F-4C16-BD85-CD9D37EFF7CE}" sibTransId="{8FC97AC2-50D3-4A71-8069-6D3EADF816FE}"/>
    <dgm:cxn modelId="{2B13A705-79B8-466A-ABCC-FB2D19D32EFB}" srcId="{414C4CB7-B59E-4CF8-A30A-3C7250AB4FF8}" destId="{FB50B548-87FE-4884-AF31-EE59FD1F15E5}" srcOrd="0" destOrd="0" parTransId="{9CF4CE00-CBC8-4CD3-886E-431EF60ED478}" sibTransId="{54F7F818-FF4F-4F11-A158-FB18693F5FB4}"/>
    <dgm:cxn modelId="{4F484210-91D3-4463-9C42-4271645F2F39}" srcId="{414C4CB7-B59E-4CF8-A30A-3C7250AB4FF8}" destId="{3234BEDE-AFB5-4F7B-95BE-6D83E3393F24}" srcOrd="1" destOrd="0" parTransId="{4CD56C2C-6B28-4153-9BC5-5A5543368BF2}" sibTransId="{D7CAA5E6-3404-4C47-A9C5-2222F7E616FE}"/>
    <dgm:cxn modelId="{C1883011-7BEB-41CF-BC20-804238122F66}" type="presOf" srcId="{C14A612D-C9B2-44BC-9A3D-01513E60E370}" destId="{5B56B3CE-BB89-41AB-A135-F2DE8DD8BF26}" srcOrd="0" destOrd="0" presId="urn:microsoft.com/office/officeart/2008/layout/HorizontalMultiLevelHierarchy"/>
    <dgm:cxn modelId="{5384E211-0EF5-4638-8EF1-0ADDD3A4F808}" type="presOf" srcId="{FB50B548-87FE-4884-AF31-EE59FD1F15E5}" destId="{E79EFC4D-05C3-4A7A-9331-834E6CB1134D}" srcOrd="0" destOrd="0" presId="urn:microsoft.com/office/officeart/2008/layout/HorizontalMultiLevelHierarchy"/>
    <dgm:cxn modelId="{97169017-A1B9-4D5E-BD68-5D91ECBF53CC}" type="presOf" srcId="{07628917-1B3D-4CC3-B86F-C5175AADF09D}" destId="{F2A1F6B6-B7FC-49A0-A425-8C98DA81ACE0}" srcOrd="0" destOrd="0" presId="urn:microsoft.com/office/officeart/2008/layout/HorizontalMultiLevelHierarchy"/>
    <dgm:cxn modelId="{EEB5601C-DD9A-4343-AA9D-B214D1B53B3D}" srcId="{4A3C1F13-BB86-444C-94AF-F2502CFF3A28}" destId="{E5BBD7E7-E01E-4EC5-A32C-B6BFB4CED235}" srcOrd="3" destOrd="0" parTransId="{4257D7FC-C7B5-409C-A9BB-7C05D3023340}" sibTransId="{C39D76CD-1689-40D6-8408-2A3B2F857368}"/>
    <dgm:cxn modelId="{D5A93A1E-2B1F-4E05-8E1A-F1522DB447DA}" type="presOf" srcId="{7FAC3AD3-2DE6-4419-9DA1-09C3ECD5C00B}" destId="{7AAB4B11-AE3D-4B50-AADC-75DC22DDE25A}" srcOrd="0" destOrd="0" presId="urn:microsoft.com/office/officeart/2008/layout/HorizontalMultiLevelHierarchy"/>
    <dgm:cxn modelId="{11598B20-FED3-44CA-BBF4-937D0A54DD08}" srcId="{AE315944-3168-4E0E-A637-AFB91A39AFC1}" destId="{966D9D59-3225-4998-8AB8-03DDB048ECC1}" srcOrd="0" destOrd="0" parTransId="{E1643E44-4DCA-4BC7-A01A-B12DDBE7D3CF}" sibTransId="{EC48D8E8-79A7-4AE6-A8DA-AC3DC095048A}"/>
    <dgm:cxn modelId="{19C15624-259F-4A51-A337-5A45213DEE94}" type="presOf" srcId="{3234BEDE-AFB5-4F7B-95BE-6D83E3393F24}" destId="{DA7D1885-EB0F-416A-987C-800F695E561A}" srcOrd="0" destOrd="0" presId="urn:microsoft.com/office/officeart/2008/layout/HorizontalMultiLevelHierarchy"/>
    <dgm:cxn modelId="{7AE8CA24-9150-44A5-84C6-0E98858F90FB}" type="presOf" srcId="{1EB99F2D-51B1-4AA6-ABAC-3A4CA90326EE}" destId="{C4EF91C1-5DB8-42FE-B70A-4B5E181C7004}" srcOrd="0" destOrd="0" presId="urn:microsoft.com/office/officeart/2008/layout/HorizontalMultiLevelHierarchy"/>
    <dgm:cxn modelId="{56DD8737-8452-43FD-85B1-14188921753B}" srcId="{84EAF17B-49DB-443F-898E-06E03ACD2D4E}" destId="{4A3C1F13-BB86-444C-94AF-F2502CFF3A28}" srcOrd="0" destOrd="0" parTransId="{BF16AAE7-FE97-46BA-91BE-03267A86A94E}" sibTransId="{F5AA0923-67BF-4EC0-8C22-AE712B46EE0C}"/>
    <dgm:cxn modelId="{D9BCF337-FD51-4694-8203-4181EF13C8D5}" type="presOf" srcId="{613B9CF7-F2AE-419C-A1FC-A9C2BF02BAD1}" destId="{C95986DA-6B69-43E6-8BED-646E4A63B317}" srcOrd="0" destOrd="0" presId="urn:microsoft.com/office/officeart/2008/layout/HorizontalMultiLevelHierarchy"/>
    <dgm:cxn modelId="{D95D983C-365A-40E9-9058-17ECF0ABC0C4}" type="presOf" srcId="{F97AA74F-F958-4560-8441-1D5963873098}" destId="{F957851E-5FA4-483E-8C7B-166EED602DAB}" srcOrd="1" destOrd="0" presId="urn:microsoft.com/office/officeart/2008/layout/HorizontalMultiLevelHierarchy"/>
    <dgm:cxn modelId="{5C960D3D-E0B9-40B4-8581-5C87A013D6FC}" type="presOf" srcId="{E1643E44-4DCA-4BC7-A01A-B12DDBE7D3CF}" destId="{3629C91A-C1EE-43F1-957A-41114723552D}" srcOrd="0" destOrd="0" presId="urn:microsoft.com/office/officeart/2008/layout/HorizontalMultiLevelHierarchy"/>
    <dgm:cxn modelId="{E979B13D-CF92-419F-A5AA-B19542850069}" type="presOf" srcId="{4CD56C2C-6B28-4153-9BC5-5A5543368BF2}" destId="{406968B7-9D25-4AED-930D-2E4C21C05914}" srcOrd="1" destOrd="0" presId="urn:microsoft.com/office/officeart/2008/layout/HorizontalMultiLevelHierarchy"/>
    <dgm:cxn modelId="{CD64AD5B-F013-4675-A087-2621E38E04CA}" type="presOf" srcId="{1C981A20-985F-4C16-BD85-CD9D37EFF7CE}" destId="{BE7B1908-ECAE-4ED5-8DB7-7D59A151A87A}" srcOrd="1" destOrd="0" presId="urn:microsoft.com/office/officeart/2008/layout/HorizontalMultiLevelHierarchy"/>
    <dgm:cxn modelId="{6989A25F-8D5E-40B0-9FFD-8724F17D005B}" type="presOf" srcId="{84EAF17B-49DB-443F-898E-06E03ACD2D4E}" destId="{7F206B2F-1739-456D-8CAA-5FDAC3B514FF}" srcOrd="0" destOrd="0" presId="urn:microsoft.com/office/officeart/2008/layout/HorizontalMultiLevelHierarchy"/>
    <dgm:cxn modelId="{012D1D43-666A-4815-8BC6-D8657183B45A}" type="presOf" srcId="{7FAC3AD3-2DE6-4419-9DA1-09C3ECD5C00B}" destId="{AF5FA9E4-ED3A-4E69-8865-98B187313008}" srcOrd="1" destOrd="0" presId="urn:microsoft.com/office/officeart/2008/layout/HorizontalMultiLevelHierarchy"/>
    <dgm:cxn modelId="{4F111F43-3F2E-462F-BA08-7B19D370762D}" type="presOf" srcId="{9CF4CE00-CBC8-4CD3-886E-431EF60ED478}" destId="{1C61DBD6-1ED3-4FD0-940F-41438FD817DB}" srcOrd="1" destOrd="0" presId="urn:microsoft.com/office/officeart/2008/layout/HorizontalMultiLevelHierarchy"/>
    <dgm:cxn modelId="{5AE5B748-C799-492B-943B-5D5F77BBF603}" type="presOf" srcId="{F97AA74F-F958-4560-8441-1D5963873098}" destId="{E0E8751D-25B0-49F6-8BD6-1AE720FE00F2}" srcOrd="0" destOrd="0" presId="urn:microsoft.com/office/officeart/2008/layout/HorizontalMultiLevelHierarchy"/>
    <dgm:cxn modelId="{4A9B316B-AED9-4F71-8C1E-580D45A0D5D5}" type="presOf" srcId="{07628917-1B3D-4CC3-B86F-C5175AADF09D}" destId="{2E06F5F7-B402-49A7-9AB2-E215BF516CDB}" srcOrd="1" destOrd="0" presId="urn:microsoft.com/office/officeart/2008/layout/HorizontalMultiLevelHierarchy"/>
    <dgm:cxn modelId="{429D767A-DCBD-4989-870C-938CD9DBF8E8}" srcId="{613B9CF7-F2AE-419C-A1FC-A9C2BF02BAD1}" destId="{EB53EA07-0D23-4D1C-97DC-DA59ECACDC3D}" srcOrd="1" destOrd="0" parTransId="{AD44C19A-9547-4792-8875-853767FB9161}" sibTransId="{92BF8E3C-6251-4B63-8CDB-A6FA800AFCFA}"/>
    <dgm:cxn modelId="{CCB8F87A-C27A-42EF-BED1-DBD8F15BDC09}" type="presOf" srcId="{E1643E44-4DCA-4BC7-A01A-B12DDBE7D3CF}" destId="{3181115D-C26E-4D4E-87E2-0E6E59930CE1}" srcOrd="1" destOrd="0" presId="urn:microsoft.com/office/officeart/2008/layout/HorizontalMultiLevelHierarchy"/>
    <dgm:cxn modelId="{7EE83D7F-FD4A-4D42-831C-3E5062209CF1}" type="presOf" srcId="{5707DE97-D356-453D-8FD8-49099746B0D0}" destId="{97840B70-0E03-4132-82DB-88C558FB9245}" srcOrd="0" destOrd="0" presId="urn:microsoft.com/office/officeart/2008/layout/HorizontalMultiLevelHierarchy"/>
    <dgm:cxn modelId="{BCAE1581-ADED-4D4A-8D2D-5503C2FF0FCB}" type="presOf" srcId="{AD44C19A-9547-4792-8875-853767FB9161}" destId="{967B7D71-F676-474E-BDBC-3F4F020599E4}" srcOrd="1" destOrd="0" presId="urn:microsoft.com/office/officeart/2008/layout/HorizontalMultiLevelHierarchy"/>
    <dgm:cxn modelId="{19A72A83-7177-4B25-9846-1086BFDF6B50}" srcId="{4A3C1F13-BB86-444C-94AF-F2502CFF3A28}" destId="{AE315944-3168-4E0E-A637-AFB91A39AFC1}" srcOrd="0" destOrd="0" parTransId="{F97AA74F-F958-4560-8441-1D5963873098}" sibTransId="{2ADA845C-D6C7-4386-8B11-6B954257106B}"/>
    <dgm:cxn modelId="{F702E88B-00FA-450C-8CFF-251830AE2DB5}" srcId="{AE315944-3168-4E0E-A637-AFB91A39AFC1}" destId="{5707DE97-D356-453D-8FD8-49099746B0D0}" srcOrd="1" destOrd="0" parTransId="{7FAC3AD3-2DE6-4419-9DA1-09C3ECD5C00B}" sibTransId="{54EBB949-090B-4E30-9D54-74627D55BC48}"/>
    <dgm:cxn modelId="{1D6CFE96-1DD2-4976-934A-131E246065AB}" type="presOf" srcId="{927D8B51-6D65-4EDC-9EE9-6DECE0B7280C}" destId="{E5C5D141-0126-4DEA-82D7-EDFEE817159E}" srcOrd="0" destOrd="0" presId="urn:microsoft.com/office/officeart/2008/layout/HorizontalMultiLevelHierarchy"/>
    <dgm:cxn modelId="{CB9E2398-1C33-4F4A-B214-91990691093D}" type="presOf" srcId="{1EB99F2D-51B1-4AA6-ABAC-3A4CA90326EE}" destId="{C814AB0E-062B-45BF-B9D0-56894D49D4E3}" srcOrd="1" destOrd="0" presId="urn:microsoft.com/office/officeart/2008/layout/HorizontalMultiLevelHierarchy"/>
    <dgm:cxn modelId="{1E789098-CDCA-4BDC-90D0-4DFC179E1977}" type="presOf" srcId="{1C981A20-985F-4C16-BD85-CD9D37EFF7CE}" destId="{0B042CAF-2C41-485B-866C-7CDE78BA3BA6}" srcOrd="0" destOrd="0" presId="urn:microsoft.com/office/officeart/2008/layout/HorizontalMultiLevelHierarchy"/>
    <dgm:cxn modelId="{7CE4109E-600F-4477-8D41-2563F99074BE}" type="presOf" srcId="{414C4CB7-B59E-4CF8-A30A-3C7250AB4FF8}" destId="{1110CBB3-4B48-487E-9300-6E98CBB10B27}" srcOrd="0" destOrd="0" presId="urn:microsoft.com/office/officeart/2008/layout/HorizontalMultiLevelHierarchy"/>
    <dgm:cxn modelId="{255037AF-3359-403F-9823-52A44D26BB23}" type="presOf" srcId="{EB53EA07-0D23-4D1C-97DC-DA59ECACDC3D}" destId="{83D12D3C-5D5F-4B3E-96D8-ACA58243AF26}" srcOrd="0" destOrd="0" presId="urn:microsoft.com/office/officeart/2008/layout/HorizontalMultiLevelHierarchy"/>
    <dgm:cxn modelId="{225A79AF-6869-4031-86C9-FDBE466AD073}" type="presOf" srcId="{4CD56C2C-6B28-4153-9BC5-5A5543368BF2}" destId="{36A8BEF7-85B9-4C1B-9A05-159BD68DD98E}" srcOrd="0" destOrd="0" presId="urn:microsoft.com/office/officeart/2008/layout/HorizontalMultiLevelHierarchy"/>
    <dgm:cxn modelId="{0019C5B5-3711-48CD-B333-8C5457618A65}" type="presOf" srcId="{EA49D0A6-044A-4586-B00B-2EE21E5B5138}" destId="{95440F24-3AA8-499B-B7D6-91ECBF47812A}" srcOrd="0" destOrd="0" presId="urn:microsoft.com/office/officeart/2008/layout/HorizontalMultiLevelHierarchy"/>
    <dgm:cxn modelId="{BD870ABB-DE0D-4C67-8CA3-9D4E83D01492}" type="presOf" srcId="{4A3C1F13-BB86-444C-94AF-F2502CFF3A28}" destId="{31701DDF-4BA4-40CD-93CE-A42E291FC80F}" srcOrd="0" destOrd="0" presId="urn:microsoft.com/office/officeart/2008/layout/HorizontalMultiLevelHierarchy"/>
    <dgm:cxn modelId="{25ABCABC-41E3-4079-B754-9C6E762AECB4}" type="presOf" srcId="{4257D7FC-C7B5-409C-A9BB-7C05D3023340}" destId="{79DC01C0-FC89-43F2-A015-7FFF31394824}" srcOrd="1" destOrd="0" presId="urn:microsoft.com/office/officeart/2008/layout/HorizontalMultiLevelHierarchy"/>
    <dgm:cxn modelId="{782226BE-DCC8-4F91-9E20-591C102AEFFF}" type="presOf" srcId="{AE315944-3168-4E0E-A637-AFB91A39AFC1}" destId="{CF5CEE62-B934-4D9E-84CB-152EE3946C13}" srcOrd="0" destOrd="0" presId="urn:microsoft.com/office/officeart/2008/layout/HorizontalMultiLevelHierarchy"/>
    <dgm:cxn modelId="{E07FE0C2-7D38-4524-BC02-64FC72A52DB2}" srcId="{613B9CF7-F2AE-419C-A1FC-A9C2BF02BAD1}" destId="{EA49D0A6-044A-4586-B00B-2EE21E5B5138}" srcOrd="0" destOrd="0" parTransId="{07628917-1B3D-4CC3-B86F-C5175AADF09D}" sibTransId="{4B26D911-87BE-431D-9C5B-7B5BC1305578}"/>
    <dgm:cxn modelId="{BC7759C6-ED05-4135-93C7-51457AE7CE25}" type="presOf" srcId="{9CF4CE00-CBC8-4CD3-886E-431EF60ED478}" destId="{B8292535-C910-4111-9DD2-6EEB64D9B1E0}" srcOrd="0" destOrd="0" presId="urn:microsoft.com/office/officeart/2008/layout/HorizontalMultiLevelHierarchy"/>
    <dgm:cxn modelId="{EA1ECED0-0851-44AF-83A2-8C44DC90AAE9}" type="presOf" srcId="{AD44C19A-9547-4792-8875-853767FB9161}" destId="{9030041E-1ABA-4FEB-8F18-05465CF8CEDD}" srcOrd="0" destOrd="0" presId="urn:microsoft.com/office/officeart/2008/layout/HorizontalMultiLevelHierarchy"/>
    <dgm:cxn modelId="{73EEA3D1-FD76-4837-AC4D-5EB6A4AA81C1}" type="presOf" srcId="{4257D7FC-C7B5-409C-A9BB-7C05D3023340}" destId="{CBF1082B-AB26-4009-94C1-0F6894E64B45}" srcOrd="0" destOrd="0" presId="urn:microsoft.com/office/officeart/2008/layout/HorizontalMultiLevelHierarchy"/>
    <dgm:cxn modelId="{471227DC-A84E-4083-A16F-DB67CC529415}" type="presOf" srcId="{C14A612D-C9B2-44BC-9A3D-01513E60E370}" destId="{4CA3D8CE-0201-445A-9892-3A65CBF57928}" srcOrd="1" destOrd="0" presId="urn:microsoft.com/office/officeart/2008/layout/HorizontalMultiLevelHierarchy"/>
    <dgm:cxn modelId="{2C7D3DE7-25B0-499D-8DD7-B46F445708EC}" type="presOf" srcId="{E5BBD7E7-E01E-4EC5-A32C-B6BFB4CED235}" destId="{D4DAEB71-1AA7-4037-85FF-293DB3909801}" srcOrd="0" destOrd="0" presId="urn:microsoft.com/office/officeart/2008/layout/HorizontalMultiLevelHierarchy"/>
    <dgm:cxn modelId="{2C86B3F6-7EB4-4110-964E-4C06CAD0763A}" srcId="{4A3C1F13-BB86-444C-94AF-F2502CFF3A28}" destId="{613B9CF7-F2AE-419C-A1FC-A9C2BF02BAD1}" srcOrd="1" destOrd="0" parTransId="{C14A612D-C9B2-44BC-9A3D-01513E60E370}" sibTransId="{B825B709-8E58-4A66-A2C3-1552599E3CA2}"/>
    <dgm:cxn modelId="{348D78F9-66FA-499D-B1C5-34265FAC84A3}" srcId="{E5BBD7E7-E01E-4EC5-A32C-B6BFB4CED235}" destId="{927D8B51-6D65-4EDC-9EE9-6DECE0B7280C}" srcOrd="0" destOrd="0" parTransId="{1EB99F2D-51B1-4AA6-ABAC-3A4CA90326EE}" sibTransId="{619998CF-5C96-4174-A06E-5ED96FF1A219}"/>
    <dgm:cxn modelId="{8AEB6BDD-634E-4525-9C54-6141216EC487}" type="presParOf" srcId="{7F206B2F-1739-456D-8CAA-5FDAC3B514FF}" destId="{EE93EECA-32A5-4AFC-BB8B-C14E5EDCEF2E}" srcOrd="0" destOrd="0" presId="urn:microsoft.com/office/officeart/2008/layout/HorizontalMultiLevelHierarchy"/>
    <dgm:cxn modelId="{EA941B02-0663-45AA-9EE4-ED109A1124DE}" type="presParOf" srcId="{EE93EECA-32A5-4AFC-BB8B-C14E5EDCEF2E}" destId="{31701DDF-4BA4-40CD-93CE-A42E291FC80F}" srcOrd="0" destOrd="0" presId="urn:microsoft.com/office/officeart/2008/layout/HorizontalMultiLevelHierarchy"/>
    <dgm:cxn modelId="{0D7F2BB8-39E4-459A-8C82-2398F5BC92C9}" type="presParOf" srcId="{EE93EECA-32A5-4AFC-BB8B-C14E5EDCEF2E}" destId="{E5362D07-4858-4A2C-A46A-314E33AF06E1}" srcOrd="1" destOrd="0" presId="urn:microsoft.com/office/officeart/2008/layout/HorizontalMultiLevelHierarchy"/>
    <dgm:cxn modelId="{A59F4AAC-0031-4E73-9256-B11CD26DA8CB}" type="presParOf" srcId="{E5362D07-4858-4A2C-A46A-314E33AF06E1}" destId="{E0E8751D-25B0-49F6-8BD6-1AE720FE00F2}" srcOrd="0" destOrd="0" presId="urn:microsoft.com/office/officeart/2008/layout/HorizontalMultiLevelHierarchy"/>
    <dgm:cxn modelId="{2B2993FF-7D0C-4EBE-B547-485A4EA4DF4C}" type="presParOf" srcId="{E0E8751D-25B0-49F6-8BD6-1AE720FE00F2}" destId="{F957851E-5FA4-483E-8C7B-166EED602DAB}" srcOrd="0" destOrd="0" presId="urn:microsoft.com/office/officeart/2008/layout/HorizontalMultiLevelHierarchy"/>
    <dgm:cxn modelId="{142C2F18-005A-4812-B036-1B2CE40DC9DA}" type="presParOf" srcId="{E5362D07-4858-4A2C-A46A-314E33AF06E1}" destId="{429AFCD0-3988-422C-849C-35254D695D8B}" srcOrd="1" destOrd="0" presId="urn:microsoft.com/office/officeart/2008/layout/HorizontalMultiLevelHierarchy"/>
    <dgm:cxn modelId="{EE2FF5A8-F8EC-4C85-867F-31D9C2AA5B15}" type="presParOf" srcId="{429AFCD0-3988-422C-849C-35254D695D8B}" destId="{CF5CEE62-B934-4D9E-84CB-152EE3946C13}" srcOrd="0" destOrd="0" presId="urn:microsoft.com/office/officeart/2008/layout/HorizontalMultiLevelHierarchy"/>
    <dgm:cxn modelId="{B979AB5B-B68B-40D4-BDF7-D3583D92A812}" type="presParOf" srcId="{429AFCD0-3988-422C-849C-35254D695D8B}" destId="{78ED5003-871A-42F7-84F0-2DF81CADD93B}" srcOrd="1" destOrd="0" presId="urn:microsoft.com/office/officeart/2008/layout/HorizontalMultiLevelHierarchy"/>
    <dgm:cxn modelId="{3FDAFFD3-4851-4251-9824-B35069D4E122}" type="presParOf" srcId="{78ED5003-871A-42F7-84F0-2DF81CADD93B}" destId="{3629C91A-C1EE-43F1-957A-41114723552D}" srcOrd="0" destOrd="0" presId="urn:microsoft.com/office/officeart/2008/layout/HorizontalMultiLevelHierarchy"/>
    <dgm:cxn modelId="{091C925F-20F7-436D-98F7-296CC1F2B9AF}" type="presParOf" srcId="{3629C91A-C1EE-43F1-957A-41114723552D}" destId="{3181115D-C26E-4D4E-87E2-0E6E59930CE1}" srcOrd="0" destOrd="0" presId="urn:microsoft.com/office/officeart/2008/layout/HorizontalMultiLevelHierarchy"/>
    <dgm:cxn modelId="{64A9670D-FCD3-4B41-B1CA-24A02B7660DF}" type="presParOf" srcId="{78ED5003-871A-42F7-84F0-2DF81CADD93B}" destId="{AAC576AC-89D2-457F-9263-1EB99907A1DE}" srcOrd="1" destOrd="0" presId="urn:microsoft.com/office/officeart/2008/layout/HorizontalMultiLevelHierarchy"/>
    <dgm:cxn modelId="{E0C451AF-6107-450B-9C23-2860D31C0251}" type="presParOf" srcId="{AAC576AC-89D2-457F-9263-1EB99907A1DE}" destId="{698C40A9-F66D-45B9-83BD-8C24309EC503}" srcOrd="0" destOrd="0" presId="urn:microsoft.com/office/officeart/2008/layout/HorizontalMultiLevelHierarchy"/>
    <dgm:cxn modelId="{B94AFBA9-310C-4A25-9BCF-4A656163368A}" type="presParOf" srcId="{AAC576AC-89D2-457F-9263-1EB99907A1DE}" destId="{5A75B399-6072-4CDC-A536-A165C0E0ACB9}" srcOrd="1" destOrd="0" presId="urn:microsoft.com/office/officeart/2008/layout/HorizontalMultiLevelHierarchy"/>
    <dgm:cxn modelId="{3C4FDF47-F7AC-4EA7-AFF3-CBB1C36071C4}" type="presParOf" srcId="{78ED5003-871A-42F7-84F0-2DF81CADD93B}" destId="{7AAB4B11-AE3D-4B50-AADC-75DC22DDE25A}" srcOrd="2" destOrd="0" presId="urn:microsoft.com/office/officeart/2008/layout/HorizontalMultiLevelHierarchy"/>
    <dgm:cxn modelId="{C964CB03-C4F7-4D85-88F1-34C089E685AA}" type="presParOf" srcId="{7AAB4B11-AE3D-4B50-AADC-75DC22DDE25A}" destId="{AF5FA9E4-ED3A-4E69-8865-98B187313008}" srcOrd="0" destOrd="0" presId="urn:microsoft.com/office/officeart/2008/layout/HorizontalMultiLevelHierarchy"/>
    <dgm:cxn modelId="{E16F076E-6F6A-4249-A227-A3B157D7D851}" type="presParOf" srcId="{78ED5003-871A-42F7-84F0-2DF81CADD93B}" destId="{0DC21E62-A87A-4018-9A52-F45B24A5E853}" srcOrd="3" destOrd="0" presId="urn:microsoft.com/office/officeart/2008/layout/HorizontalMultiLevelHierarchy"/>
    <dgm:cxn modelId="{EF950BDA-1F73-46B7-AF96-6E7ADAF22C8B}" type="presParOf" srcId="{0DC21E62-A87A-4018-9A52-F45B24A5E853}" destId="{97840B70-0E03-4132-82DB-88C558FB9245}" srcOrd="0" destOrd="0" presId="urn:microsoft.com/office/officeart/2008/layout/HorizontalMultiLevelHierarchy"/>
    <dgm:cxn modelId="{5D4D63EA-2050-4D4A-9F45-09EFBC466CFC}" type="presParOf" srcId="{0DC21E62-A87A-4018-9A52-F45B24A5E853}" destId="{39CF140A-278F-468E-A63C-39124E475846}" srcOrd="1" destOrd="0" presId="urn:microsoft.com/office/officeart/2008/layout/HorizontalMultiLevelHierarchy"/>
    <dgm:cxn modelId="{48DB5D86-610C-4B00-AF71-C2DD944FA005}" type="presParOf" srcId="{E5362D07-4858-4A2C-A46A-314E33AF06E1}" destId="{5B56B3CE-BB89-41AB-A135-F2DE8DD8BF26}" srcOrd="2" destOrd="0" presId="urn:microsoft.com/office/officeart/2008/layout/HorizontalMultiLevelHierarchy"/>
    <dgm:cxn modelId="{D798DDEF-4665-4373-8E1D-920FE37FA7C1}" type="presParOf" srcId="{5B56B3CE-BB89-41AB-A135-F2DE8DD8BF26}" destId="{4CA3D8CE-0201-445A-9892-3A65CBF57928}" srcOrd="0" destOrd="0" presId="urn:microsoft.com/office/officeart/2008/layout/HorizontalMultiLevelHierarchy"/>
    <dgm:cxn modelId="{B21E027C-E823-4E9D-8508-B54DE20377FF}" type="presParOf" srcId="{E5362D07-4858-4A2C-A46A-314E33AF06E1}" destId="{E4273442-129B-4B98-A772-86E0A6A4AD43}" srcOrd="3" destOrd="0" presId="urn:microsoft.com/office/officeart/2008/layout/HorizontalMultiLevelHierarchy"/>
    <dgm:cxn modelId="{D4D81990-6A92-4A9B-9889-F62EDF4306DA}" type="presParOf" srcId="{E4273442-129B-4B98-A772-86E0A6A4AD43}" destId="{C95986DA-6B69-43E6-8BED-646E4A63B317}" srcOrd="0" destOrd="0" presId="urn:microsoft.com/office/officeart/2008/layout/HorizontalMultiLevelHierarchy"/>
    <dgm:cxn modelId="{7E04B005-C990-414C-A30C-BA99C6BC12E9}" type="presParOf" srcId="{E4273442-129B-4B98-A772-86E0A6A4AD43}" destId="{0959D2B6-3B53-4D55-A0E5-7DCB40EE8022}" srcOrd="1" destOrd="0" presId="urn:microsoft.com/office/officeart/2008/layout/HorizontalMultiLevelHierarchy"/>
    <dgm:cxn modelId="{A24E3EF7-79C1-465F-A546-9130299971A5}" type="presParOf" srcId="{0959D2B6-3B53-4D55-A0E5-7DCB40EE8022}" destId="{F2A1F6B6-B7FC-49A0-A425-8C98DA81ACE0}" srcOrd="0" destOrd="0" presId="urn:microsoft.com/office/officeart/2008/layout/HorizontalMultiLevelHierarchy"/>
    <dgm:cxn modelId="{911D54CD-B4B7-417E-A123-6FF61E2ED51C}" type="presParOf" srcId="{F2A1F6B6-B7FC-49A0-A425-8C98DA81ACE0}" destId="{2E06F5F7-B402-49A7-9AB2-E215BF516CDB}" srcOrd="0" destOrd="0" presId="urn:microsoft.com/office/officeart/2008/layout/HorizontalMultiLevelHierarchy"/>
    <dgm:cxn modelId="{23FE3B57-C4B4-4AEF-B7C1-B8FBCD3B39FD}" type="presParOf" srcId="{0959D2B6-3B53-4D55-A0E5-7DCB40EE8022}" destId="{F37CBECB-6C81-4548-B89F-F23F9D051A9B}" srcOrd="1" destOrd="0" presId="urn:microsoft.com/office/officeart/2008/layout/HorizontalMultiLevelHierarchy"/>
    <dgm:cxn modelId="{7BB80187-14D3-45CF-9239-2525D15A41A7}" type="presParOf" srcId="{F37CBECB-6C81-4548-B89F-F23F9D051A9B}" destId="{95440F24-3AA8-499B-B7D6-91ECBF47812A}" srcOrd="0" destOrd="0" presId="urn:microsoft.com/office/officeart/2008/layout/HorizontalMultiLevelHierarchy"/>
    <dgm:cxn modelId="{D24D88A1-F37F-479F-8932-123937C45612}" type="presParOf" srcId="{F37CBECB-6C81-4548-B89F-F23F9D051A9B}" destId="{4AF4746E-AB7E-4E6C-A227-66F74D072090}" srcOrd="1" destOrd="0" presId="urn:microsoft.com/office/officeart/2008/layout/HorizontalMultiLevelHierarchy"/>
    <dgm:cxn modelId="{DA9ADB46-9A40-4909-93A3-56FE2DEDCD6D}" type="presParOf" srcId="{0959D2B6-3B53-4D55-A0E5-7DCB40EE8022}" destId="{9030041E-1ABA-4FEB-8F18-05465CF8CEDD}" srcOrd="2" destOrd="0" presId="urn:microsoft.com/office/officeart/2008/layout/HorizontalMultiLevelHierarchy"/>
    <dgm:cxn modelId="{C54533F3-0DE1-4AFE-A5B9-46B7B11FB1E1}" type="presParOf" srcId="{9030041E-1ABA-4FEB-8F18-05465CF8CEDD}" destId="{967B7D71-F676-474E-BDBC-3F4F020599E4}" srcOrd="0" destOrd="0" presId="urn:microsoft.com/office/officeart/2008/layout/HorizontalMultiLevelHierarchy"/>
    <dgm:cxn modelId="{9AD2C45C-6F2B-46F7-97F7-27D964691EBB}" type="presParOf" srcId="{0959D2B6-3B53-4D55-A0E5-7DCB40EE8022}" destId="{596948F4-54C6-4230-B89A-6AE12BF8B654}" srcOrd="3" destOrd="0" presId="urn:microsoft.com/office/officeart/2008/layout/HorizontalMultiLevelHierarchy"/>
    <dgm:cxn modelId="{9A6F0B8D-E335-44F5-9431-A0E72F897BD9}" type="presParOf" srcId="{596948F4-54C6-4230-B89A-6AE12BF8B654}" destId="{83D12D3C-5D5F-4B3E-96D8-ACA58243AF26}" srcOrd="0" destOrd="0" presId="urn:microsoft.com/office/officeart/2008/layout/HorizontalMultiLevelHierarchy"/>
    <dgm:cxn modelId="{337A0415-6E39-48F3-B784-0E53DC32AF5E}" type="presParOf" srcId="{596948F4-54C6-4230-B89A-6AE12BF8B654}" destId="{CB8B470F-2E1E-46AE-B364-85AE21FD3220}" srcOrd="1" destOrd="0" presId="urn:microsoft.com/office/officeart/2008/layout/HorizontalMultiLevelHierarchy"/>
    <dgm:cxn modelId="{4660B781-3DFA-4D61-80C2-5744A931424E}" type="presParOf" srcId="{E5362D07-4858-4A2C-A46A-314E33AF06E1}" destId="{0B042CAF-2C41-485B-866C-7CDE78BA3BA6}" srcOrd="4" destOrd="0" presId="urn:microsoft.com/office/officeart/2008/layout/HorizontalMultiLevelHierarchy"/>
    <dgm:cxn modelId="{D0CA42F1-F703-444B-A272-B6EAB46FE962}" type="presParOf" srcId="{0B042CAF-2C41-485B-866C-7CDE78BA3BA6}" destId="{BE7B1908-ECAE-4ED5-8DB7-7D59A151A87A}" srcOrd="0" destOrd="0" presId="urn:microsoft.com/office/officeart/2008/layout/HorizontalMultiLevelHierarchy"/>
    <dgm:cxn modelId="{B14ECD19-869F-4200-A314-27FF9446199D}" type="presParOf" srcId="{E5362D07-4858-4A2C-A46A-314E33AF06E1}" destId="{2027F84B-A616-4E10-B58F-DB41CD982175}" srcOrd="5" destOrd="0" presId="urn:microsoft.com/office/officeart/2008/layout/HorizontalMultiLevelHierarchy"/>
    <dgm:cxn modelId="{6FB52271-18C5-4B34-8B6D-C3BDD6CA826D}" type="presParOf" srcId="{2027F84B-A616-4E10-B58F-DB41CD982175}" destId="{1110CBB3-4B48-487E-9300-6E98CBB10B27}" srcOrd="0" destOrd="0" presId="urn:microsoft.com/office/officeart/2008/layout/HorizontalMultiLevelHierarchy"/>
    <dgm:cxn modelId="{3A937BDC-98E7-4F75-AF12-50480B0ADE61}" type="presParOf" srcId="{2027F84B-A616-4E10-B58F-DB41CD982175}" destId="{2EE7402F-D38D-4F20-A1C9-2C074788D753}" srcOrd="1" destOrd="0" presId="urn:microsoft.com/office/officeart/2008/layout/HorizontalMultiLevelHierarchy"/>
    <dgm:cxn modelId="{E96045E5-DFDF-4A22-A4C2-50F621FBEE2C}" type="presParOf" srcId="{2EE7402F-D38D-4F20-A1C9-2C074788D753}" destId="{B8292535-C910-4111-9DD2-6EEB64D9B1E0}" srcOrd="0" destOrd="0" presId="urn:microsoft.com/office/officeart/2008/layout/HorizontalMultiLevelHierarchy"/>
    <dgm:cxn modelId="{914D05F2-578A-4CAB-8FE0-6258E73BBDC7}" type="presParOf" srcId="{B8292535-C910-4111-9DD2-6EEB64D9B1E0}" destId="{1C61DBD6-1ED3-4FD0-940F-41438FD817DB}" srcOrd="0" destOrd="0" presId="urn:microsoft.com/office/officeart/2008/layout/HorizontalMultiLevelHierarchy"/>
    <dgm:cxn modelId="{FCC1B3F0-ED9D-4F8B-8B9F-2FB2C62B6702}" type="presParOf" srcId="{2EE7402F-D38D-4F20-A1C9-2C074788D753}" destId="{DE7CE763-3B86-4C08-9FC5-AE2EC0DA55D8}" srcOrd="1" destOrd="0" presId="urn:microsoft.com/office/officeart/2008/layout/HorizontalMultiLevelHierarchy"/>
    <dgm:cxn modelId="{BD4A7C85-2574-4EC1-9157-EA6374AB67EA}" type="presParOf" srcId="{DE7CE763-3B86-4C08-9FC5-AE2EC0DA55D8}" destId="{E79EFC4D-05C3-4A7A-9331-834E6CB1134D}" srcOrd="0" destOrd="0" presId="urn:microsoft.com/office/officeart/2008/layout/HorizontalMultiLevelHierarchy"/>
    <dgm:cxn modelId="{BD67EAD3-86A5-4088-B258-A02BBD6B7585}" type="presParOf" srcId="{DE7CE763-3B86-4C08-9FC5-AE2EC0DA55D8}" destId="{F73EBC0E-ED37-420A-A823-1B0F96850E9D}" srcOrd="1" destOrd="0" presId="urn:microsoft.com/office/officeart/2008/layout/HorizontalMultiLevelHierarchy"/>
    <dgm:cxn modelId="{E9BBF3B4-C6A1-42B2-B2F1-96BC9F935657}" type="presParOf" srcId="{2EE7402F-D38D-4F20-A1C9-2C074788D753}" destId="{36A8BEF7-85B9-4C1B-9A05-159BD68DD98E}" srcOrd="2" destOrd="0" presId="urn:microsoft.com/office/officeart/2008/layout/HorizontalMultiLevelHierarchy"/>
    <dgm:cxn modelId="{A6D37A9C-C2DD-4ABB-B675-0C8B609E3D76}" type="presParOf" srcId="{36A8BEF7-85B9-4C1B-9A05-159BD68DD98E}" destId="{406968B7-9D25-4AED-930D-2E4C21C05914}" srcOrd="0" destOrd="0" presId="urn:microsoft.com/office/officeart/2008/layout/HorizontalMultiLevelHierarchy"/>
    <dgm:cxn modelId="{C088B2B4-119C-4468-852D-82C2D637C81F}" type="presParOf" srcId="{2EE7402F-D38D-4F20-A1C9-2C074788D753}" destId="{4D3116DA-E749-4D9B-B31D-496DB518F69F}" srcOrd="3" destOrd="0" presId="urn:microsoft.com/office/officeart/2008/layout/HorizontalMultiLevelHierarchy"/>
    <dgm:cxn modelId="{1827D758-0E75-49DD-AB71-8098EC2F242E}" type="presParOf" srcId="{4D3116DA-E749-4D9B-B31D-496DB518F69F}" destId="{DA7D1885-EB0F-416A-987C-800F695E561A}" srcOrd="0" destOrd="0" presId="urn:microsoft.com/office/officeart/2008/layout/HorizontalMultiLevelHierarchy"/>
    <dgm:cxn modelId="{ED360EC3-3A1A-4FB2-B225-9D9B606DF836}" type="presParOf" srcId="{4D3116DA-E749-4D9B-B31D-496DB518F69F}" destId="{A02394A9-37D0-4183-B9A5-A919E84B053D}" srcOrd="1" destOrd="0" presId="urn:microsoft.com/office/officeart/2008/layout/HorizontalMultiLevelHierarchy"/>
    <dgm:cxn modelId="{AE6F00F6-D055-4E24-86BF-E8970AC9B436}" type="presParOf" srcId="{E5362D07-4858-4A2C-A46A-314E33AF06E1}" destId="{CBF1082B-AB26-4009-94C1-0F6894E64B45}" srcOrd="6" destOrd="0" presId="urn:microsoft.com/office/officeart/2008/layout/HorizontalMultiLevelHierarchy"/>
    <dgm:cxn modelId="{52F3B8FC-50C3-4D75-9499-EE71DABD1C59}" type="presParOf" srcId="{CBF1082B-AB26-4009-94C1-0F6894E64B45}" destId="{79DC01C0-FC89-43F2-A015-7FFF31394824}" srcOrd="0" destOrd="0" presId="urn:microsoft.com/office/officeart/2008/layout/HorizontalMultiLevelHierarchy"/>
    <dgm:cxn modelId="{111C3AA5-1A55-420D-AA5A-8F076AC31F68}" type="presParOf" srcId="{E5362D07-4858-4A2C-A46A-314E33AF06E1}" destId="{9D2CEA01-2B2A-4670-A440-85FD0B983316}" srcOrd="7" destOrd="0" presId="urn:microsoft.com/office/officeart/2008/layout/HorizontalMultiLevelHierarchy"/>
    <dgm:cxn modelId="{EAF5B0F6-3C0E-4E05-971D-07338D223B2A}" type="presParOf" srcId="{9D2CEA01-2B2A-4670-A440-85FD0B983316}" destId="{D4DAEB71-1AA7-4037-85FF-293DB3909801}" srcOrd="0" destOrd="0" presId="urn:microsoft.com/office/officeart/2008/layout/HorizontalMultiLevelHierarchy"/>
    <dgm:cxn modelId="{C014C592-8E78-439A-816A-6D8BF86967DD}" type="presParOf" srcId="{9D2CEA01-2B2A-4670-A440-85FD0B983316}" destId="{56CD7DBA-FDD4-4A2D-846C-77C36CA22BA8}" srcOrd="1" destOrd="0" presId="urn:microsoft.com/office/officeart/2008/layout/HorizontalMultiLevelHierarchy"/>
    <dgm:cxn modelId="{EB91524B-776F-4E96-B254-ECFBCFA90D9B}" type="presParOf" srcId="{56CD7DBA-FDD4-4A2D-846C-77C36CA22BA8}" destId="{C4EF91C1-5DB8-42FE-B70A-4B5E181C7004}" srcOrd="0" destOrd="0" presId="urn:microsoft.com/office/officeart/2008/layout/HorizontalMultiLevelHierarchy"/>
    <dgm:cxn modelId="{7328C92C-8AF5-4E22-AD9B-12874A77BABE}" type="presParOf" srcId="{C4EF91C1-5DB8-42FE-B70A-4B5E181C7004}" destId="{C814AB0E-062B-45BF-B9D0-56894D49D4E3}" srcOrd="0" destOrd="0" presId="urn:microsoft.com/office/officeart/2008/layout/HorizontalMultiLevelHierarchy"/>
    <dgm:cxn modelId="{97A9819F-3CB8-4EBA-A7B6-8BB3547B4E3C}" type="presParOf" srcId="{56CD7DBA-FDD4-4A2D-846C-77C36CA22BA8}" destId="{1EB4B0FB-2A37-4043-800E-EDC6360BC92D}" srcOrd="1" destOrd="0" presId="urn:microsoft.com/office/officeart/2008/layout/HorizontalMultiLevelHierarchy"/>
    <dgm:cxn modelId="{61EF7D9A-13CE-497A-AC19-67882EB0EB32}" type="presParOf" srcId="{1EB4B0FB-2A37-4043-800E-EDC6360BC92D}" destId="{E5C5D141-0126-4DEA-82D7-EDFEE817159E}" srcOrd="0" destOrd="0" presId="urn:microsoft.com/office/officeart/2008/layout/HorizontalMultiLevelHierarchy"/>
    <dgm:cxn modelId="{0DE03E83-82D7-40FA-BD41-23E40D14CF00}" type="presParOf" srcId="{1EB4B0FB-2A37-4043-800E-EDC6360BC92D}" destId="{E52ADBC3-EA57-4404-8F8B-2CBEBAF7666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EF91C1-5DB8-42FE-B70A-4B5E181C7004}">
      <dsp:nvSpPr>
        <dsp:cNvPr id="0" name=""/>
        <dsp:cNvSpPr/>
      </dsp:nvSpPr>
      <dsp:spPr>
        <a:xfrm>
          <a:off x="11668266" y="8656703"/>
          <a:ext cx="84073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8755"/>
              </a:moveTo>
              <a:lnTo>
                <a:pt x="420365" y="48755"/>
              </a:lnTo>
              <a:lnTo>
                <a:pt x="420365" y="45720"/>
              </a:lnTo>
              <a:lnTo>
                <a:pt x="840730" y="45720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12067613" y="8681405"/>
        <a:ext cx="42036" cy="42036"/>
      </dsp:txXfrm>
    </dsp:sp>
    <dsp:sp modelId="{CBF1082B-AB26-4009-94C1-0F6894E64B45}">
      <dsp:nvSpPr>
        <dsp:cNvPr id="0" name=""/>
        <dsp:cNvSpPr/>
      </dsp:nvSpPr>
      <dsp:spPr>
        <a:xfrm>
          <a:off x="6313570" y="4808430"/>
          <a:ext cx="1785624" cy="3897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92812" y="0"/>
              </a:lnTo>
              <a:lnTo>
                <a:pt x="892812" y="3897028"/>
              </a:lnTo>
              <a:lnTo>
                <a:pt x="1785624" y="3897028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500" kern="1200"/>
        </a:p>
      </dsp:txBody>
      <dsp:txXfrm>
        <a:off x="7099216" y="6649779"/>
        <a:ext cx="214332" cy="214332"/>
      </dsp:txXfrm>
    </dsp:sp>
    <dsp:sp modelId="{36A8BEF7-85B9-4C1B-9A05-159BD68DD98E}">
      <dsp:nvSpPr>
        <dsp:cNvPr id="0" name=""/>
        <dsp:cNvSpPr/>
      </dsp:nvSpPr>
      <dsp:spPr>
        <a:xfrm>
          <a:off x="11668266" y="6665212"/>
          <a:ext cx="713814" cy="680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6907" y="0"/>
              </a:lnTo>
              <a:lnTo>
                <a:pt x="356907" y="680082"/>
              </a:lnTo>
              <a:lnTo>
                <a:pt x="713814" y="680082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12000525" y="6980605"/>
        <a:ext cx="49296" cy="49296"/>
      </dsp:txXfrm>
    </dsp:sp>
    <dsp:sp modelId="{B8292535-C910-4111-9DD2-6EEB64D9B1E0}">
      <dsp:nvSpPr>
        <dsp:cNvPr id="0" name=""/>
        <dsp:cNvSpPr/>
      </dsp:nvSpPr>
      <dsp:spPr>
        <a:xfrm>
          <a:off x="11668266" y="5985130"/>
          <a:ext cx="713814" cy="680082"/>
        </a:xfrm>
        <a:custGeom>
          <a:avLst/>
          <a:gdLst/>
          <a:ahLst/>
          <a:cxnLst/>
          <a:rect l="0" t="0" r="0" b="0"/>
          <a:pathLst>
            <a:path>
              <a:moveTo>
                <a:pt x="0" y="680082"/>
              </a:moveTo>
              <a:lnTo>
                <a:pt x="356907" y="680082"/>
              </a:lnTo>
              <a:lnTo>
                <a:pt x="356907" y="0"/>
              </a:lnTo>
              <a:lnTo>
                <a:pt x="713814" y="0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12000525" y="6300523"/>
        <a:ext cx="49296" cy="49296"/>
      </dsp:txXfrm>
    </dsp:sp>
    <dsp:sp modelId="{0B042CAF-2C41-485B-866C-7CDE78BA3BA6}">
      <dsp:nvSpPr>
        <dsp:cNvPr id="0" name=""/>
        <dsp:cNvSpPr/>
      </dsp:nvSpPr>
      <dsp:spPr>
        <a:xfrm>
          <a:off x="6313570" y="4808430"/>
          <a:ext cx="1785624" cy="1856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92812" y="0"/>
              </a:lnTo>
              <a:lnTo>
                <a:pt x="892812" y="1856782"/>
              </a:lnTo>
              <a:lnTo>
                <a:pt x="1785624" y="1856782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>
        <a:off x="7141981" y="5672420"/>
        <a:ext cx="128803" cy="128803"/>
      </dsp:txXfrm>
    </dsp:sp>
    <dsp:sp modelId="{9030041E-1ABA-4FEB-8F18-05465CF8CEDD}">
      <dsp:nvSpPr>
        <dsp:cNvPr id="0" name=""/>
        <dsp:cNvSpPr/>
      </dsp:nvSpPr>
      <dsp:spPr>
        <a:xfrm>
          <a:off x="11668266" y="3944883"/>
          <a:ext cx="713814" cy="680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6907" y="0"/>
              </a:lnTo>
              <a:lnTo>
                <a:pt x="356907" y="680082"/>
              </a:lnTo>
              <a:lnTo>
                <a:pt x="713814" y="680082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12000525" y="4260276"/>
        <a:ext cx="49296" cy="49296"/>
      </dsp:txXfrm>
    </dsp:sp>
    <dsp:sp modelId="{F2A1F6B6-B7FC-49A0-A425-8C98DA81ACE0}">
      <dsp:nvSpPr>
        <dsp:cNvPr id="0" name=""/>
        <dsp:cNvSpPr/>
      </dsp:nvSpPr>
      <dsp:spPr>
        <a:xfrm>
          <a:off x="11668266" y="3264801"/>
          <a:ext cx="713814" cy="680082"/>
        </a:xfrm>
        <a:custGeom>
          <a:avLst/>
          <a:gdLst/>
          <a:ahLst/>
          <a:cxnLst/>
          <a:rect l="0" t="0" r="0" b="0"/>
          <a:pathLst>
            <a:path>
              <a:moveTo>
                <a:pt x="0" y="680082"/>
              </a:moveTo>
              <a:lnTo>
                <a:pt x="356907" y="680082"/>
              </a:lnTo>
              <a:lnTo>
                <a:pt x="356907" y="0"/>
              </a:lnTo>
              <a:lnTo>
                <a:pt x="713814" y="0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12000525" y="3580194"/>
        <a:ext cx="49296" cy="49296"/>
      </dsp:txXfrm>
    </dsp:sp>
    <dsp:sp modelId="{5B56B3CE-BB89-41AB-A135-F2DE8DD8BF26}">
      <dsp:nvSpPr>
        <dsp:cNvPr id="0" name=""/>
        <dsp:cNvSpPr/>
      </dsp:nvSpPr>
      <dsp:spPr>
        <a:xfrm>
          <a:off x="6313570" y="3944883"/>
          <a:ext cx="1785624" cy="863547"/>
        </a:xfrm>
        <a:custGeom>
          <a:avLst/>
          <a:gdLst/>
          <a:ahLst/>
          <a:cxnLst/>
          <a:rect l="0" t="0" r="0" b="0"/>
          <a:pathLst>
            <a:path>
              <a:moveTo>
                <a:pt x="0" y="863547"/>
              </a:moveTo>
              <a:lnTo>
                <a:pt x="892812" y="863547"/>
              </a:lnTo>
              <a:lnTo>
                <a:pt x="892812" y="0"/>
              </a:lnTo>
              <a:lnTo>
                <a:pt x="1785624" y="0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700" kern="1200"/>
        </a:p>
      </dsp:txBody>
      <dsp:txXfrm>
        <a:off x="7156795" y="4327070"/>
        <a:ext cx="99173" cy="99173"/>
      </dsp:txXfrm>
    </dsp:sp>
    <dsp:sp modelId="{7AAB4B11-AE3D-4B50-AADC-75DC22DDE25A}">
      <dsp:nvSpPr>
        <dsp:cNvPr id="0" name=""/>
        <dsp:cNvSpPr/>
      </dsp:nvSpPr>
      <dsp:spPr>
        <a:xfrm>
          <a:off x="11668266" y="1224554"/>
          <a:ext cx="713814" cy="680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6907" y="0"/>
              </a:lnTo>
              <a:lnTo>
                <a:pt x="356907" y="680082"/>
              </a:lnTo>
              <a:lnTo>
                <a:pt x="713814" y="680082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12000525" y="1539947"/>
        <a:ext cx="49296" cy="49296"/>
      </dsp:txXfrm>
    </dsp:sp>
    <dsp:sp modelId="{3629C91A-C1EE-43F1-957A-41114723552D}">
      <dsp:nvSpPr>
        <dsp:cNvPr id="0" name=""/>
        <dsp:cNvSpPr/>
      </dsp:nvSpPr>
      <dsp:spPr>
        <a:xfrm>
          <a:off x="11668266" y="544472"/>
          <a:ext cx="713814" cy="680082"/>
        </a:xfrm>
        <a:custGeom>
          <a:avLst/>
          <a:gdLst/>
          <a:ahLst/>
          <a:cxnLst/>
          <a:rect l="0" t="0" r="0" b="0"/>
          <a:pathLst>
            <a:path>
              <a:moveTo>
                <a:pt x="0" y="680082"/>
              </a:moveTo>
              <a:lnTo>
                <a:pt x="356907" y="680082"/>
              </a:lnTo>
              <a:lnTo>
                <a:pt x="356907" y="0"/>
              </a:lnTo>
              <a:lnTo>
                <a:pt x="713814" y="0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12000525" y="859865"/>
        <a:ext cx="49296" cy="49296"/>
      </dsp:txXfrm>
    </dsp:sp>
    <dsp:sp modelId="{E0E8751D-25B0-49F6-8BD6-1AE720FE00F2}">
      <dsp:nvSpPr>
        <dsp:cNvPr id="0" name=""/>
        <dsp:cNvSpPr/>
      </dsp:nvSpPr>
      <dsp:spPr>
        <a:xfrm>
          <a:off x="6313570" y="1224554"/>
          <a:ext cx="1785624" cy="3583876"/>
        </a:xfrm>
        <a:custGeom>
          <a:avLst/>
          <a:gdLst/>
          <a:ahLst/>
          <a:cxnLst/>
          <a:rect l="0" t="0" r="0" b="0"/>
          <a:pathLst>
            <a:path>
              <a:moveTo>
                <a:pt x="0" y="3583876"/>
              </a:moveTo>
              <a:lnTo>
                <a:pt x="892812" y="3583876"/>
              </a:lnTo>
              <a:lnTo>
                <a:pt x="892812" y="0"/>
              </a:lnTo>
              <a:lnTo>
                <a:pt x="1785624" y="0"/>
              </a:lnTo>
            </a:path>
          </a:pathLst>
        </a:custGeom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7106280" y="2916390"/>
        <a:ext cx="200203" cy="200203"/>
      </dsp:txXfrm>
    </dsp:sp>
    <dsp:sp modelId="{31701DDF-4BA4-40CD-93CE-A42E291FC80F}">
      <dsp:nvSpPr>
        <dsp:cNvPr id="0" name=""/>
        <dsp:cNvSpPr/>
      </dsp:nvSpPr>
      <dsp:spPr>
        <a:xfrm flipH="1">
          <a:off x="2753532" y="2513087"/>
          <a:ext cx="2529390" cy="4590685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accent4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8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To introduce legacy mentoring to new to the trust registered nurses</a:t>
          </a:r>
        </a:p>
      </dsp:txBody>
      <dsp:txXfrm>
        <a:off x="2877007" y="2636562"/>
        <a:ext cx="2282440" cy="4343735"/>
      </dsp:txXfrm>
    </dsp:sp>
    <dsp:sp modelId="{CF5CEE62-B934-4D9E-84CB-152EE3946C13}">
      <dsp:nvSpPr>
        <dsp:cNvPr id="0" name=""/>
        <dsp:cNvSpPr/>
      </dsp:nvSpPr>
      <dsp:spPr>
        <a:xfrm>
          <a:off x="8099194" y="680488"/>
          <a:ext cx="3569071" cy="1088131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Communication </a:t>
          </a:r>
        </a:p>
      </dsp:txBody>
      <dsp:txXfrm>
        <a:off x="8152312" y="733606"/>
        <a:ext cx="3462835" cy="981895"/>
      </dsp:txXfrm>
    </dsp:sp>
    <dsp:sp modelId="{698C40A9-F66D-45B9-83BD-8C24309EC503}">
      <dsp:nvSpPr>
        <dsp:cNvPr id="0" name=""/>
        <dsp:cNvSpPr/>
      </dsp:nvSpPr>
      <dsp:spPr>
        <a:xfrm>
          <a:off x="12382080" y="406"/>
          <a:ext cx="3569071" cy="10881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>
              <a:latin typeface="Arial" panose="020B0604020202020204" pitchFamily="34" charset="0"/>
              <a:cs typeface="Arial" panose="020B0604020202020204" pitchFamily="34" charset="0"/>
            </a:rPr>
            <a:t>Verbal</a:t>
          </a:r>
        </a:p>
      </dsp:txBody>
      <dsp:txXfrm>
        <a:off x="12435198" y="53524"/>
        <a:ext cx="3462835" cy="981895"/>
      </dsp:txXfrm>
    </dsp:sp>
    <dsp:sp modelId="{97840B70-0E03-4132-82DB-88C558FB9245}">
      <dsp:nvSpPr>
        <dsp:cNvPr id="0" name=""/>
        <dsp:cNvSpPr/>
      </dsp:nvSpPr>
      <dsp:spPr>
        <a:xfrm>
          <a:off x="12382080" y="1360571"/>
          <a:ext cx="3569071" cy="10881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>
              <a:latin typeface="Arial" panose="020B0604020202020204" pitchFamily="34" charset="0"/>
              <a:cs typeface="Arial" panose="020B0604020202020204" pitchFamily="34" charset="0"/>
            </a:rPr>
            <a:t>commitment</a:t>
          </a:r>
        </a:p>
      </dsp:txBody>
      <dsp:txXfrm>
        <a:off x="12435198" y="1413689"/>
        <a:ext cx="3462835" cy="981895"/>
      </dsp:txXfrm>
    </dsp:sp>
    <dsp:sp modelId="{C95986DA-6B69-43E6-8BED-646E4A63B317}">
      <dsp:nvSpPr>
        <dsp:cNvPr id="0" name=""/>
        <dsp:cNvSpPr/>
      </dsp:nvSpPr>
      <dsp:spPr>
        <a:xfrm>
          <a:off x="8099194" y="3400817"/>
          <a:ext cx="3569071" cy="1088131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Facilitation</a:t>
          </a:r>
        </a:p>
      </dsp:txBody>
      <dsp:txXfrm>
        <a:off x="8152312" y="3453935"/>
        <a:ext cx="3462835" cy="981895"/>
      </dsp:txXfrm>
    </dsp:sp>
    <dsp:sp modelId="{95440F24-3AA8-499B-B7D6-91ECBF47812A}">
      <dsp:nvSpPr>
        <dsp:cNvPr id="0" name=""/>
        <dsp:cNvSpPr/>
      </dsp:nvSpPr>
      <dsp:spPr>
        <a:xfrm>
          <a:off x="12382080" y="2720735"/>
          <a:ext cx="3569071" cy="10881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>
              <a:latin typeface="Arial" panose="020B0604020202020204" pitchFamily="34" charset="0"/>
              <a:cs typeface="Arial" panose="020B0604020202020204" pitchFamily="34" charset="0"/>
            </a:rPr>
            <a:t>Facilitator</a:t>
          </a:r>
        </a:p>
      </dsp:txBody>
      <dsp:txXfrm>
        <a:off x="12435198" y="2773853"/>
        <a:ext cx="3462835" cy="981895"/>
      </dsp:txXfrm>
    </dsp:sp>
    <dsp:sp modelId="{83D12D3C-5D5F-4B3E-96D8-ACA58243AF26}">
      <dsp:nvSpPr>
        <dsp:cNvPr id="0" name=""/>
        <dsp:cNvSpPr/>
      </dsp:nvSpPr>
      <dsp:spPr>
        <a:xfrm>
          <a:off x="12382080" y="4080900"/>
          <a:ext cx="3569071" cy="10881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>
              <a:latin typeface="Arial" panose="020B0604020202020204" pitchFamily="34" charset="0"/>
              <a:cs typeface="Arial" panose="020B0604020202020204" pitchFamily="34" charset="0"/>
            </a:rPr>
            <a:t>Backfill staff</a:t>
          </a:r>
        </a:p>
      </dsp:txBody>
      <dsp:txXfrm>
        <a:off x="12435198" y="4134018"/>
        <a:ext cx="3462835" cy="981895"/>
      </dsp:txXfrm>
    </dsp:sp>
    <dsp:sp modelId="{1110CBB3-4B48-487E-9300-6E98CBB10B27}">
      <dsp:nvSpPr>
        <dsp:cNvPr id="0" name=""/>
        <dsp:cNvSpPr/>
      </dsp:nvSpPr>
      <dsp:spPr>
        <a:xfrm>
          <a:off x="8099194" y="6121147"/>
          <a:ext cx="3569071" cy="1088131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Environment</a:t>
          </a:r>
        </a:p>
      </dsp:txBody>
      <dsp:txXfrm>
        <a:off x="8152312" y="6174265"/>
        <a:ext cx="3462835" cy="981895"/>
      </dsp:txXfrm>
    </dsp:sp>
    <dsp:sp modelId="{E79EFC4D-05C3-4A7A-9331-834E6CB1134D}">
      <dsp:nvSpPr>
        <dsp:cNvPr id="0" name=""/>
        <dsp:cNvSpPr/>
      </dsp:nvSpPr>
      <dsp:spPr>
        <a:xfrm>
          <a:off x="12382080" y="5441064"/>
          <a:ext cx="3569071" cy="10881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>
              <a:latin typeface="Arial" panose="020B0604020202020204" pitchFamily="34" charset="0"/>
              <a:cs typeface="Arial" panose="020B0604020202020204" pitchFamily="34" charset="0"/>
            </a:rPr>
            <a:t>Space</a:t>
          </a:r>
        </a:p>
      </dsp:txBody>
      <dsp:txXfrm>
        <a:off x="12435198" y="5494182"/>
        <a:ext cx="3462835" cy="981895"/>
      </dsp:txXfrm>
    </dsp:sp>
    <dsp:sp modelId="{DA7D1885-EB0F-416A-987C-800F695E561A}">
      <dsp:nvSpPr>
        <dsp:cNvPr id="0" name=""/>
        <dsp:cNvSpPr/>
      </dsp:nvSpPr>
      <dsp:spPr>
        <a:xfrm>
          <a:off x="12382080" y="6801229"/>
          <a:ext cx="3569071" cy="10881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>
              <a:latin typeface="Arial" panose="020B0604020202020204" pitchFamily="34" charset="0"/>
              <a:cs typeface="Arial" panose="020B0604020202020204" pitchFamily="34" charset="0"/>
            </a:rPr>
            <a:t>Psychological safety</a:t>
          </a:r>
        </a:p>
      </dsp:txBody>
      <dsp:txXfrm>
        <a:off x="12435198" y="6854347"/>
        <a:ext cx="3462835" cy="981895"/>
      </dsp:txXfrm>
    </dsp:sp>
    <dsp:sp modelId="{D4DAEB71-1AA7-4037-85FF-293DB3909801}">
      <dsp:nvSpPr>
        <dsp:cNvPr id="0" name=""/>
        <dsp:cNvSpPr/>
      </dsp:nvSpPr>
      <dsp:spPr>
        <a:xfrm>
          <a:off x="8099194" y="8161393"/>
          <a:ext cx="3569071" cy="1088131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Staff</a:t>
          </a:r>
        </a:p>
      </dsp:txBody>
      <dsp:txXfrm>
        <a:off x="8152312" y="8214511"/>
        <a:ext cx="3462835" cy="981895"/>
      </dsp:txXfrm>
    </dsp:sp>
    <dsp:sp modelId="{E5C5D141-0126-4DEA-82D7-EDFEE817159E}">
      <dsp:nvSpPr>
        <dsp:cNvPr id="0" name=""/>
        <dsp:cNvSpPr/>
      </dsp:nvSpPr>
      <dsp:spPr>
        <a:xfrm>
          <a:off x="12508997" y="8158357"/>
          <a:ext cx="3569071" cy="10881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>
              <a:latin typeface="Arial" panose="020B0604020202020204" pitchFamily="34" charset="0"/>
              <a:cs typeface="Arial" panose="020B0604020202020204" pitchFamily="34" charset="0"/>
            </a:rPr>
            <a:t>Education</a:t>
          </a:r>
        </a:p>
      </dsp:txBody>
      <dsp:txXfrm>
        <a:off x="12562115" y="8211475"/>
        <a:ext cx="3462835" cy="9818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5075" y="0"/>
            <a:ext cx="288925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E4EF497-56AC-4A36-A7F0-AB1DADE21192}" type="datetimeFigureOut">
              <a:rPr lang="en-GB" altLang="en-US"/>
              <a:pPr>
                <a:defRPr/>
              </a:pPr>
              <a:t>15/08/2025</a:t>
            </a:fld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8892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5075" y="9377363"/>
            <a:ext cx="2889250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BF31F11-2FF4-474E-B8EC-7D8A75234BF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957041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109" userDrawn="1">
          <p15:clr>
            <a:srgbClr val="F26B43"/>
          </p15:clr>
        </p15:guide>
        <p15:guide id="2" pos="2099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3205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5075" y="0"/>
            <a:ext cx="288925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B9601AD-AB01-41D2-8189-AE49C1D956D7}" type="datetimeFigureOut">
              <a:rPr lang="en-GB" altLang="en-US"/>
              <a:pPr>
                <a:defRPr/>
              </a:pPr>
              <a:t>15/08/2025</a:t>
            </a:fld>
            <a:endParaRPr lang="en-GB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739775"/>
            <a:ext cx="523398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689475"/>
            <a:ext cx="5332413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8892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32054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5075" y="9377363"/>
            <a:ext cx="2889250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83616CBC-8EEF-4F6C-BAAC-7C61F08FB99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2323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2086674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4174882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6263089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8351297" algn="l" defTabSz="4174882" rtl="0" eaLnBrk="0" fontAlgn="base" hangingPunct="0">
      <a:spcBef>
        <a:spcPct val="30000"/>
      </a:spcBef>
      <a:spcAft>
        <a:spcPct val="0"/>
      </a:spcAft>
      <a:defRPr sz="5509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10439505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6pPr>
    <a:lvl7pPr marL="12527406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7pPr>
    <a:lvl8pPr marL="14615307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8pPr>
    <a:lvl9pPr marL="16703208" algn="l" defTabSz="4175802" rtl="0" eaLnBrk="1" latinLnBrk="0" hangingPunct="1">
      <a:defRPr sz="550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15963" y="739775"/>
            <a:ext cx="5233987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30000"/>
              </a:spcBef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30000"/>
              </a:spcBef>
              <a:spcAft>
                <a:spcPct val="0"/>
              </a:spcAft>
              <a:defRPr sz="57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0A20187-2B8F-4592-A0FD-238F21F963C4}" type="slidenum">
              <a:rPr lang="en-GB" altLang="en-US" sz="120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0963249-F366-DFAE-2890-506DD5717CED}"/>
              </a:ext>
            </a:extLst>
          </p:cNvPr>
          <p:cNvSpPr>
            <a:spLocks/>
          </p:cNvSpPr>
          <p:nvPr userDrawn="1"/>
        </p:nvSpPr>
        <p:spPr>
          <a:xfrm>
            <a:off x="2" y="0"/>
            <a:ext cx="42803763" cy="6924729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215" dirty="0"/>
              <a:t>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66691C-6AB4-B7D1-01D8-84EE4B2FF667}"/>
              </a:ext>
            </a:extLst>
          </p:cNvPr>
          <p:cNvSpPr txBox="1"/>
          <p:nvPr userDrawn="1"/>
        </p:nvSpPr>
        <p:spPr>
          <a:xfrm>
            <a:off x="-2" y="6924729"/>
            <a:ext cx="42803763" cy="287771"/>
          </a:xfrm>
          <a:prstGeom prst="rect">
            <a:avLst/>
          </a:prstGeom>
          <a:solidFill>
            <a:schemeClr val="accent6"/>
          </a:solidFill>
          <a:ln w="50800" cap="sq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/>
          <a:p>
            <a:pPr algn="ctr" defTabSz="403666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7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68B82145-0A6E-59A4-0470-B1CFA7E073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592972" y="171801"/>
            <a:ext cx="13046181" cy="5514977"/>
          </a:xfrm>
          <a:prstGeom prst="rect">
            <a:avLst/>
          </a:prstGeom>
        </p:spPr>
      </p:pic>
      <p:pic>
        <p:nvPicPr>
          <p:cNvPr id="25" name="Picture 24" descr="A white circle with black background&#10;&#10;AI-generated content may be incorrect.">
            <a:extLst>
              <a:ext uri="{FF2B5EF4-FFF2-40B4-BE49-F238E27FC236}">
                <a16:creationId xmlns:a16="http://schemas.microsoft.com/office/drawing/2014/main" id="{59292C41-2424-46E4-78E1-17E0395D5B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61047" y="-1334590"/>
            <a:ext cx="11401455" cy="10628334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92A66AE6-4CDE-F930-771B-B49963659A0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921095" y="1815830"/>
            <a:ext cx="8020050" cy="566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3757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09" userDrawn="1">
          <p15:clr>
            <a:srgbClr val="FBAE40"/>
          </p15:clr>
        </p15:guide>
        <p15:guide id="2" pos="894" userDrawn="1">
          <p15:clr>
            <a:srgbClr val="FBAE40"/>
          </p15:clr>
        </p15:guide>
        <p15:guide id="3" pos="26055" userDrawn="1">
          <p15:clr>
            <a:srgbClr val="FBAE40"/>
          </p15:clr>
        </p15:guide>
        <p15:guide id="4" orient="horz" pos="18427" userDrawn="1">
          <p15:clr>
            <a:srgbClr val="FBAE40"/>
          </p15:clr>
        </p15:guide>
        <p15:guide id="5" pos="13028" userDrawn="1">
          <p15:clr>
            <a:srgbClr val="FBAE40"/>
          </p15:clr>
        </p15:guide>
        <p15:guide id="6" pos="1393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41031" y="1212522"/>
            <a:ext cx="38521709" cy="5045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141031" y="7063772"/>
            <a:ext cx="38521709" cy="19981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41029" y="28060416"/>
            <a:ext cx="9985867" cy="1611875"/>
          </a:xfrm>
          <a:prstGeom prst="rect">
            <a:avLst/>
          </a:prstGeom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5326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63B3B48-648D-4A5F-A7F6-3664B9454514}" type="datetimeFigureOut">
              <a:rPr lang="en-GB" altLang="en-US" smtClean="0"/>
              <a:pPr>
                <a:defRPr/>
              </a:pPr>
              <a:t>15/08/2025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624412" y="28060416"/>
            <a:ext cx="13554944" cy="1611875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 defTabSz="4036668" eaLnBrk="1" fontAlgn="auto" hangingPunct="1">
              <a:spcBef>
                <a:spcPts val="0"/>
              </a:spcBef>
              <a:spcAft>
                <a:spcPts val="0"/>
              </a:spcAft>
              <a:defRPr sz="5326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676870" y="28060416"/>
            <a:ext cx="9985867" cy="1611875"/>
          </a:xfrm>
          <a:prstGeom prst="rect">
            <a:avLst/>
          </a:prstGeom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326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0E17DD1-FBDC-4A92-AA73-D8325BA13B7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4035778" rtl="0" eaLnBrk="0" fontAlgn="base" hangingPunct="0">
        <a:spcBef>
          <a:spcPct val="0"/>
        </a:spcBef>
        <a:spcAft>
          <a:spcPct val="0"/>
        </a:spcAft>
        <a:defRPr sz="19432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1pPr>
      <a:lvl2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algn="ctr" defTabSz="4035778" rtl="0" eaLnBrk="0" fontAlgn="base" hangingPunct="0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427160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6pPr>
      <a:lvl7pPr marL="854322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7pPr>
      <a:lvl8pPr marL="1281482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8pPr>
      <a:lvl9pPr marL="1708642" algn="ctr" defTabSz="4035778" rtl="0" fontAlgn="base">
        <a:spcBef>
          <a:spcPct val="0"/>
        </a:spcBef>
        <a:spcAft>
          <a:spcPct val="0"/>
        </a:spcAft>
        <a:defRPr sz="19432">
          <a:solidFill>
            <a:schemeClr val="tx1"/>
          </a:solidFill>
          <a:latin typeface="Calibri" pitchFamily="34" charset="0"/>
        </a:defRPr>
      </a:lvl9pPr>
    </p:titleStyle>
    <p:bodyStyle>
      <a:lvl1pPr marL="1512860" indent="-1512860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108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1pPr>
      <a:lvl2pPr marL="3279347" indent="-1260717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2333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2pPr>
      <a:lvl3pPr marL="5045834" indent="-1008573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557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3pPr>
      <a:lvl4pPr marL="7062980" indent="-1008573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8876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4pPr>
      <a:lvl5pPr marL="9081612" indent="-1008573" algn="l" defTabSz="4035778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8876" kern="1200">
          <a:solidFill>
            <a:schemeClr val="tx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5pPr>
      <a:lvl6pPr marL="11100834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169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502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8pPr>
      <a:lvl9pPr marL="17155836" indent="-1009166" algn="l" defTabSz="4036668" rtl="0" eaLnBrk="1" latinLnBrk="0" hangingPunct="1">
        <a:spcBef>
          <a:spcPct val="20000"/>
        </a:spcBef>
        <a:buFont typeface="Arial" pitchFamily="34" charset="0"/>
        <a:buChar char="•"/>
        <a:defRPr sz="88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1pPr>
      <a:lvl2pPr marL="2018333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2pPr>
      <a:lvl3pPr marL="4036668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3pPr>
      <a:lvl4pPr marL="6055002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4pPr>
      <a:lvl5pPr marL="8073335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5pPr>
      <a:lvl6pPr marL="10091668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6pPr>
      <a:lvl7pPr marL="12110002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7pPr>
      <a:lvl8pPr marL="14128335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8pPr>
      <a:lvl9pPr marL="16146668" algn="l" defTabSz="4036668" rtl="0" eaLnBrk="1" latinLnBrk="0" hangingPunct="1">
        <a:defRPr sz="79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536" userDrawn="1">
          <p15:clr>
            <a:srgbClr val="F26B43"/>
          </p15:clr>
        </p15:guide>
        <p15:guide id="2" pos="1348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TextBox 21"/>
          <p:cNvSpPr txBox="1">
            <a:spLocks noChangeArrowheads="1"/>
          </p:cNvSpPr>
          <p:nvPr/>
        </p:nvSpPr>
        <p:spPr bwMode="auto">
          <a:xfrm>
            <a:off x="45685634" y="22814685"/>
            <a:ext cx="4645403" cy="494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2616">
              <a:latin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2302189" y="22718108"/>
            <a:ext cx="12605772" cy="2968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en-GB" sz="3738" b="1" u="sng" dirty="0">
              <a:latin typeface="+mn-lt"/>
              <a:cs typeface="Arial" panose="020B0604020202020204" pitchFamily="34" charset="0"/>
            </a:endParaRPr>
          </a:p>
          <a:p>
            <a:pPr>
              <a:defRPr/>
            </a:pPr>
            <a:endParaRPr lang="en-GB" sz="3738" b="1" u="sng" dirty="0">
              <a:latin typeface="+mn-lt"/>
              <a:cs typeface="Arial" panose="020B0604020202020204" pitchFamily="34" charset="0"/>
            </a:endParaRPr>
          </a:p>
          <a:p>
            <a:pPr>
              <a:defRPr/>
            </a:pPr>
            <a:endParaRPr lang="en-GB" sz="3738" dirty="0">
              <a:latin typeface="+mn-lt"/>
            </a:endParaRPr>
          </a:p>
          <a:p>
            <a:pPr>
              <a:defRPr/>
            </a:pPr>
            <a:endParaRPr lang="en-GB" sz="3738" dirty="0">
              <a:latin typeface="+mn-lt"/>
            </a:endParaRPr>
          </a:p>
          <a:p>
            <a:pPr>
              <a:defRPr/>
            </a:pPr>
            <a:endParaRPr lang="en-GB" sz="3738" dirty="0">
              <a:latin typeface="+mn-lt"/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37874077" y="28752583"/>
            <a:ext cx="3796230" cy="947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854322" eaLnBrk="1" hangingPunct="1"/>
            <a:r>
              <a:rPr lang="en-GB" altLang="en-US" sz="3599" b="1" dirty="0">
                <a:solidFill>
                  <a:srgbClr val="005EB8"/>
                </a:solidFill>
                <a:latin typeface="Arial" pitchFamily="34" charset="0"/>
                <a:cs typeface="Arial" pitchFamily="34" charset="0"/>
              </a:rPr>
              <a:t>#</a:t>
            </a:r>
            <a:r>
              <a:rPr lang="en-GB" altLang="en-US" sz="3599" b="1" dirty="0" err="1">
                <a:solidFill>
                  <a:srgbClr val="005EB8"/>
                </a:solidFill>
                <a:latin typeface="Arial" pitchFamily="34" charset="0"/>
                <a:cs typeface="Arial" pitchFamily="34" charset="0"/>
              </a:rPr>
              <a:t>TheGSQIAWay</a:t>
            </a:r>
            <a:endParaRPr lang="en-US" altLang="en-US" sz="1601" dirty="0">
              <a:solidFill>
                <a:srgbClr val="005EB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TextBox 9"/>
          <p:cNvSpPr txBox="1">
            <a:spLocks noChangeArrowheads="1"/>
          </p:cNvSpPr>
          <p:nvPr/>
        </p:nvSpPr>
        <p:spPr bwMode="auto">
          <a:xfrm>
            <a:off x="519782" y="11415835"/>
            <a:ext cx="17101596" cy="32496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buNone/>
            </a:pPr>
            <a:r>
              <a:rPr lang="en-GB" sz="4400" b="1" dirty="0">
                <a:ea typeface="Calibri" panose="020F0502020204030204" pitchFamily="34" charset="0"/>
              </a:rPr>
              <a:t>Aim</a:t>
            </a:r>
          </a:p>
          <a:p>
            <a:pPr>
              <a:buNone/>
            </a:pPr>
            <a:endParaRPr lang="en-GB" sz="1000" dirty="0">
              <a:ea typeface="Calibri" panose="020F0502020204030204" pitchFamily="34" charset="0"/>
            </a:endParaRPr>
          </a:p>
          <a:p>
            <a:pPr>
              <a:buNone/>
            </a:pPr>
            <a:r>
              <a:rPr lang="en-GB" sz="3600" dirty="0">
                <a:ea typeface="Calibri" panose="020F0502020204030204" pitchFamily="34" charset="0"/>
              </a:rPr>
              <a:t>To ensure that the Legacy Mentor meets 90% of all new registered Nurses starting in the Trust,  within one month of their start date, to offer to meet. This will be trialled over a 3 month period from March to June 2025.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9FE3EC83-4D00-8EE4-3E9C-0CA738441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098" y="7657437"/>
            <a:ext cx="17102280" cy="324960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buNone/>
            </a:pPr>
            <a:r>
              <a:rPr lang="en-GB" sz="4400" b="1" dirty="0"/>
              <a:t>Background</a:t>
            </a:r>
          </a:p>
          <a:p>
            <a:pPr>
              <a:buNone/>
            </a:pPr>
            <a:endParaRPr lang="en-GB" sz="1000" dirty="0"/>
          </a:p>
          <a:p>
            <a:pPr>
              <a:buNone/>
            </a:pPr>
            <a:r>
              <a:rPr lang="en-GB" sz="3600" dirty="0"/>
              <a:t>Legacy mentors were introduced to the Trust in 2023 to support registered nurses in practice by offering coaching, mentoring, pastoral support, professional guidance signposting and career advice.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0B6CF3-AF34-8871-5A67-EAD9A7757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26218" y="7657437"/>
            <a:ext cx="9811308" cy="51643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buNone/>
            </a:pPr>
            <a:r>
              <a:rPr lang="en-GB" sz="4400" b="1" dirty="0">
                <a:solidFill>
                  <a:srgbClr val="000000"/>
                </a:solidFill>
              </a:rPr>
              <a:t>Improvement Team &amp; Stakeholders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3600" i="1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GB" sz="3600" dirty="0">
                <a:solidFill>
                  <a:srgbClr val="000000"/>
                </a:solidFill>
              </a:rPr>
              <a:t>- Ward managers</a:t>
            </a:r>
            <a:r>
              <a:rPr lang="en-US" sz="3600" dirty="0">
                <a:solidFill>
                  <a:srgbClr val="000000"/>
                </a:solidFill>
              </a:rPr>
              <a:t>​</a:t>
            </a:r>
          </a:p>
          <a:p>
            <a:pPr>
              <a:buNone/>
            </a:pPr>
            <a:r>
              <a:rPr lang="en-GB" sz="3600" dirty="0">
                <a:solidFill>
                  <a:srgbClr val="000000"/>
                </a:solidFill>
              </a:rPr>
              <a:t>- Workforce and Education leads</a:t>
            </a:r>
            <a:r>
              <a:rPr lang="en-US" sz="3600" dirty="0">
                <a:solidFill>
                  <a:srgbClr val="000000"/>
                </a:solidFill>
              </a:rPr>
              <a:t>​</a:t>
            </a:r>
          </a:p>
          <a:p>
            <a:pPr>
              <a:buNone/>
            </a:pPr>
            <a:r>
              <a:rPr lang="en-GB" sz="3600" dirty="0">
                <a:solidFill>
                  <a:srgbClr val="000000"/>
                </a:solidFill>
              </a:rPr>
              <a:t>- Staff Recruitment Team</a:t>
            </a:r>
          </a:p>
          <a:p>
            <a:pPr>
              <a:buNone/>
            </a:pPr>
            <a:r>
              <a:rPr lang="en-GB" sz="3600" dirty="0">
                <a:solidFill>
                  <a:srgbClr val="000000"/>
                </a:solidFill>
              </a:rPr>
              <a:t>- New to the trust Registered Nurses</a:t>
            </a:r>
            <a:r>
              <a:rPr lang="en-US" sz="3600" dirty="0">
                <a:solidFill>
                  <a:srgbClr val="000000"/>
                </a:solidFill>
              </a:rPr>
              <a:t>​</a:t>
            </a:r>
          </a:p>
        </p:txBody>
      </p:sp>
      <p:sp>
        <p:nvSpPr>
          <p:cNvPr id="11" name="TextBox 9">
            <a:extLst>
              <a:ext uri="{FF2B5EF4-FFF2-40B4-BE49-F238E27FC236}">
                <a16:creationId xmlns:a16="http://schemas.microsoft.com/office/drawing/2014/main" id="{0BDFC77F-6E79-F03D-1C3C-53945F232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098" y="25325269"/>
            <a:ext cx="19266848" cy="445305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buNone/>
            </a:pPr>
            <a:r>
              <a:rPr lang="en-GB" sz="4400" b="1" dirty="0">
                <a:latin typeface="+mn-lt"/>
                <a:cs typeface="Arial" panose="020B0604020202020204" pitchFamily="34" charset="0"/>
              </a:rPr>
              <a:t>Measures</a:t>
            </a:r>
          </a:p>
          <a:p>
            <a:pPr>
              <a:buNone/>
            </a:pPr>
            <a:endParaRPr lang="en-GB" sz="1000" dirty="0">
              <a:latin typeface="+mn-lt"/>
              <a:cs typeface="Arial" panose="020B0604020202020204" pitchFamily="34" charset="0"/>
            </a:endParaRPr>
          </a:p>
          <a:p>
            <a:pPr>
              <a:buNone/>
            </a:pPr>
            <a:r>
              <a:rPr lang="en-GB" sz="3600" dirty="0">
                <a:latin typeface="+mn-lt"/>
                <a:cs typeface="Arial" panose="020B0604020202020204" pitchFamily="34" charset="0"/>
              </a:rPr>
              <a:t>Outcome – no. of new registered nurses seen by the Legacy Mentor in their first month in the Trust</a:t>
            </a:r>
          </a:p>
          <a:p>
            <a:pPr>
              <a:buNone/>
            </a:pPr>
            <a:endParaRPr lang="en-GB" sz="1000" dirty="0">
              <a:latin typeface="+mn-lt"/>
              <a:cs typeface="Arial" panose="020B0604020202020204" pitchFamily="34" charset="0"/>
            </a:endParaRPr>
          </a:p>
          <a:p>
            <a:pPr>
              <a:buNone/>
            </a:pPr>
            <a:r>
              <a:rPr lang="en-GB" sz="3600" dirty="0">
                <a:latin typeface="+mn-lt"/>
                <a:cs typeface="Arial" panose="020B0604020202020204" pitchFamily="34" charset="0"/>
              </a:rPr>
              <a:t>Process – no. of visits made to new starters by the Legacy Mentor</a:t>
            </a:r>
          </a:p>
          <a:p>
            <a:pPr>
              <a:buNone/>
            </a:pPr>
            <a:endParaRPr lang="en-GB" sz="1000" dirty="0">
              <a:latin typeface="+mn-lt"/>
              <a:cs typeface="Arial" panose="020B0604020202020204" pitchFamily="34" charset="0"/>
            </a:endParaRPr>
          </a:p>
          <a:p>
            <a:pPr>
              <a:buNone/>
            </a:pPr>
            <a:r>
              <a:rPr lang="en-GB" sz="3600" dirty="0">
                <a:latin typeface="+mn-lt"/>
                <a:cs typeface="Arial" panose="020B0604020202020204" pitchFamily="34" charset="0"/>
              </a:rPr>
              <a:t>Balancing - sustainability of backfilling staff, financial pressures and limited number of Legacy mentors in the Trust</a:t>
            </a:r>
          </a:p>
        </p:txBody>
      </p:sp>
      <p:sp>
        <p:nvSpPr>
          <p:cNvPr id="13" name="TextBox 9">
            <a:extLst>
              <a:ext uri="{FF2B5EF4-FFF2-40B4-BE49-F238E27FC236}">
                <a16:creationId xmlns:a16="http://schemas.microsoft.com/office/drawing/2014/main" id="{9DF7A90D-F7E3-04AF-9371-D65D9A418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69398" y="21049188"/>
            <a:ext cx="15122016" cy="519994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r>
              <a:rPr lang="en-GB" sz="4400" b="1" dirty="0">
                <a:solidFill>
                  <a:srgbClr val="000000"/>
                </a:solidFill>
              </a:rPr>
              <a:t>PDSA cycles</a:t>
            </a:r>
          </a:p>
          <a:p>
            <a:r>
              <a:rPr lang="en-GB" sz="3600" dirty="0">
                <a:solidFill>
                  <a:srgbClr val="000000"/>
                </a:solidFill>
              </a:rPr>
              <a:t>1-Recruitment team inform Legacy Mentor monthly of new starter information</a:t>
            </a:r>
            <a:r>
              <a:rPr lang="en-US" sz="3600" dirty="0">
                <a:solidFill>
                  <a:srgbClr val="000000"/>
                </a:solidFill>
              </a:rPr>
              <a:t>​</a:t>
            </a:r>
          </a:p>
          <a:p>
            <a:r>
              <a:rPr lang="en-GB" sz="3600" dirty="0">
                <a:solidFill>
                  <a:srgbClr val="000000"/>
                </a:solidFill>
              </a:rPr>
              <a:t>2-Legacy mentor to plan and book visits to new nurses in their work areas​</a:t>
            </a:r>
          </a:p>
          <a:p>
            <a:r>
              <a:rPr lang="en-GB" sz="3600" dirty="0">
                <a:solidFill>
                  <a:srgbClr val="000000"/>
                </a:solidFill>
              </a:rPr>
              <a:t>3-Create surveys and QR codes to collect feedback</a:t>
            </a:r>
            <a:r>
              <a:rPr lang="en-US" sz="3600" dirty="0">
                <a:solidFill>
                  <a:srgbClr val="000000"/>
                </a:solidFill>
              </a:rPr>
              <a:t>​</a:t>
            </a:r>
          </a:p>
          <a:p>
            <a:r>
              <a:rPr lang="en-GB" sz="3600" dirty="0">
                <a:solidFill>
                  <a:srgbClr val="000000"/>
                </a:solidFill>
              </a:rPr>
              <a:t>4-Legacy mentor to visit staff and deliver training.</a:t>
            </a:r>
            <a:r>
              <a:rPr lang="en-US" sz="3600" dirty="0">
                <a:solidFill>
                  <a:srgbClr val="000000"/>
                </a:solidFill>
              </a:rPr>
              <a:t>​</a:t>
            </a:r>
          </a:p>
          <a:p>
            <a:r>
              <a:rPr lang="en-GB" sz="3600" dirty="0">
                <a:solidFill>
                  <a:srgbClr val="000000"/>
                </a:solidFill>
              </a:rPr>
              <a:t>5-Evaluate data​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401895" y="2788888"/>
            <a:ext cx="22851629" cy="2616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854322" eaLnBrk="1" hangingPunct="1">
              <a:spcAft>
                <a:spcPts val="279"/>
              </a:spcAft>
            </a:pPr>
            <a:r>
              <a:rPr lang="en-GB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Gloucestershire Safety and Quality Improvement Academy 2025</a:t>
            </a:r>
          </a:p>
          <a:p>
            <a:pPr defTabSz="854322" eaLnBrk="1" hangingPunct="1">
              <a:spcAft>
                <a:spcPts val="279"/>
              </a:spcAft>
            </a:pPr>
            <a:r>
              <a:rPr lang="en-GB" alt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Raising awareness of Legacy Mentors to nurses joining the Trust</a:t>
            </a:r>
          </a:p>
          <a:p>
            <a:pPr defTabSz="854322" eaLnBrk="1" hangingPunct="1">
              <a:spcAft>
                <a:spcPts val="279"/>
              </a:spcAft>
            </a:pPr>
            <a:r>
              <a:rPr lang="en-GB" alt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Helen Marshall</a:t>
            </a:r>
            <a:endParaRPr lang="en-GB" altLang="en-US" sz="40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2C15BF5-0E96-C4CF-7B3F-AE45B7C8D0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4718759"/>
              </p:ext>
            </p:extLst>
          </p:nvPr>
        </p:nvGraphicFramePr>
        <p:xfrm>
          <a:off x="-1663071" y="15315406"/>
          <a:ext cx="18745847" cy="9249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CD5485BA-9668-7DB6-27D5-3339A40417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5022838"/>
              </p:ext>
            </p:extLst>
          </p:nvPr>
        </p:nvGraphicFramePr>
        <p:xfrm>
          <a:off x="30326162" y="7657437"/>
          <a:ext cx="11957819" cy="122829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57B56C77-A62F-763D-CF2E-BF621D36976C}"/>
              </a:ext>
            </a:extLst>
          </p:cNvPr>
          <p:cNvSpPr txBox="1"/>
          <p:nvPr/>
        </p:nvSpPr>
        <p:spPr>
          <a:xfrm rot="10800000" flipV="1">
            <a:off x="21173045" y="27356774"/>
            <a:ext cx="16160959" cy="24662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Next Steps</a:t>
            </a:r>
          </a:p>
          <a:p>
            <a:pPr marL="342900" indent="-342900">
              <a:buFontTx/>
              <a:buChar char="-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Continue to contact new starters either face to face or by email.</a:t>
            </a:r>
          </a:p>
          <a:p>
            <a:pPr marL="342900" indent="-342900">
              <a:buFontTx/>
              <a:buChar char="-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Collect more data to evidence the benefits to staff of legacy mentor service.</a:t>
            </a:r>
          </a:p>
          <a:p>
            <a:pPr marL="342900" indent="-342900">
              <a:buFontTx/>
              <a:buChar char="-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Use data to prove need for Legacy mentor service for nursing in the trust.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FA4AFA57-158D-ED4F-A659-7CD0B345287F}"/>
              </a:ext>
            </a:extLst>
          </p:cNvPr>
          <p:cNvSpPr/>
          <p:nvPr/>
        </p:nvSpPr>
        <p:spPr>
          <a:xfrm>
            <a:off x="15463900" y="15425372"/>
            <a:ext cx="2490838" cy="99936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Identify Ward/ departments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E79F5E1-61A4-F88E-C327-5BBED7CF24F1}"/>
              </a:ext>
            </a:extLst>
          </p:cNvPr>
          <p:cNvSpPr/>
          <p:nvPr/>
        </p:nvSpPr>
        <p:spPr>
          <a:xfrm>
            <a:off x="15497926" y="16904525"/>
            <a:ext cx="2490838" cy="100658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Managers to book date/ date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382BD50-74CA-D5B7-6CC9-E3CC967525C4}"/>
              </a:ext>
            </a:extLst>
          </p:cNvPr>
          <p:cNvSpPr/>
          <p:nvPr/>
        </p:nvSpPr>
        <p:spPr>
          <a:xfrm>
            <a:off x="15471680" y="18261196"/>
            <a:ext cx="2517084" cy="94457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LM available to deliver training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9F965B6-4BC5-3AEC-AA56-EFD3C5FD3605}"/>
              </a:ext>
            </a:extLst>
          </p:cNvPr>
          <p:cNvSpPr/>
          <p:nvPr/>
        </p:nvSpPr>
        <p:spPr>
          <a:xfrm>
            <a:off x="15471680" y="19565900"/>
            <a:ext cx="2517084" cy="94457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Teams to backfill staff meeting LM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33C567B-7279-4B4B-D57D-ED266D2B8BCC}"/>
              </a:ext>
            </a:extLst>
          </p:cNvPr>
          <p:cNvSpPr/>
          <p:nvPr/>
        </p:nvSpPr>
        <p:spPr>
          <a:xfrm>
            <a:off x="15497926" y="20923876"/>
            <a:ext cx="2517084" cy="96202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Pre consider space available in each area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3664522F-87CF-B395-B381-861B3FBBD1B7}"/>
              </a:ext>
            </a:extLst>
          </p:cNvPr>
          <p:cNvSpPr/>
          <p:nvPr/>
        </p:nvSpPr>
        <p:spPr>
          <a:xfrm>
            <a:off x="15528695" y="23486192"/>
            <a:ext cx="2486315" cy="90012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Educate staff in available support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540E829-A8FE-39D5-78C7-4B7AEC0D82B2}"/>
              </a:ext>
            </a:extLst>
          </p:cNvPr>
          <p:cNvSpPr/>
          <p:nvPr/>
        </p:nvSpPr>
        <p:spPr>
          <a:xfrm>
            <a:off x="15528695" y="22235986"/>
            <a:ext cx="2486315" cy="90012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Ensure room is confidential</a:t>
            </a:r>
          </a:p>
        </p:txBody>
      </p:sp>
      <p:sp>
        <p:nvSpPr>
          <p:cNvPr id="16" name="TextBox 9">
            <a:extLst>
              <a:ext uri="{FF2B5EF4-FFF2-40B4-BE49-F238E27FC236}">
                <a16:creationId xmlns:a16="http://schemas.microsoft.com/office/drawing/2014/main" id="{1667D94E-F8EA-5957-A900-6C39CE06F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46439" y="14490737"/>
            <a:ext cx="8514349" cy="519994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lIns="336349" tIns="336349" rIns="336349" bIns="336349">
            <a:no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151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1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3195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95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buNone/>
            </a:pPr>
            <a:r>
              <a:rPr lang="en-GB" sz="4400" b="1" dirty="0"/>
              <a:t>Data</a:t>
            </a:r>
          </a:p>
          <a:p>
            <a:pPr>
              <a:buNone/>
            </a:pPr>
            <a:r>
              <a:rPr lang="en-GB" sz="3600" dirty="0"/>
              <a:t>100% of new nurse starters were contacted either face to face or by email.</a:t>
            </a:r>
          </a:p>
          <a:p>
            <a:pPr>
              <a:buNone/>
            </a:pPr>
            <a:endParaRPr lang="en-GB" sz="3600" dirty="0"/>
          </a:p>
          <a:p>
            <a:pPr>
              <a:buNone/>
            </a:pPr>
            <a:r>
              <a:rPr lang="en-GB" sz="3600" dirty="0"/>
              <a:t>Shift patterns made it difficult to see all new starters face to face for example night shift workers.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2525</TotalTime>
  <Words>381</Words>
  <Application>Microsoft Office PowerPoint</Application>
  <PresentationFormat>Custom</PresentationFormat>
  <Paragraphs>63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GSQIA</dc:creator>
  <cp:lastModifiedBy>Cheung Yingyan</cp:lastModifiedBy>
  <cp:revision>219</cp:revision>
  <cp:lastPrinted>2012-10-12T16:18:20Z</cp:lastPrinted>
  <dcterms:created xsi:type="dcterms:W3CDTF">2011-03-01T17:55:15Z</dcterms:created>
  <dcterms:modified xsi:type="dcterms:W3CDTF">2025-08-15T14:41:02Z</dcterms:modified>
</cp:coreProperties>
</file>