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handoutMasterIdLst>
    <p:handoutMasterId r:id="rId7"/>
  </p:handoutMasterIdLst>
  <p:sldIdLst>
    <p:sldId id="256" r:id="rId5"/>
  </p:sldIdLst>
  <p:sldSz cx="42803763" cy="30275213"/>
  <p:notesSz cx="6665913" cy="9872663"/>
  <p:defaultTextStyle>
    <a:defPPr>
      <a:defRPr lang="en-US"/>
    </a:defPPr>
    <a:lvl1pPr algn="l" defTabSz="4174882" rtl="0" eaLnBrk="0" fontAlgn="base" hangingPunct="0">
      <a:spcBef>
        <a:spcPct val="0"/>
      </a:spcBef>
      <a:spcAft>
        <a:spcPct val="0"/>
      </a:spcAft>
      <a:defRPr sz="8215" kern="1200">
        <a:solidFill>
          <a:schemeClr val="tx1"/>
        </a:solidFill>
        <a:latin typeface="Arial" charset="0"/>
        <a:ea typeface="MS PGothic" pitchFamily="34" charset="-128"/>
        <a:cs typeface="+mn-cs"/>
      </a:defRPr>
    </a:lvl1pPr>
    <a:lvl2pPr marL="2086674" indent="-1644790" algn="l" defTabSz="4174882" rtl="0" eaLnBrk="0" fontAlgn="base" hangingPunct="0">
      <a:spcBef>
        <a:spcPct val="0"/>
      </a:spcBef>
      <a:spcAft>
        <a:spcPct val="0"/>
      </a:spcAft>
      <a:defRPr sz="8215" kern="1200">
        <a:solidFill>
          <a:schemeClr val="tx1"/>
        </a:solidFill>
        <a:latin typeface="Arial" charset="0"/>
        <a:ea typeface="MS PGothic" pitchFamily="34" charset="-128"/>
        <a:cs typeface="+mn-cs"/>
      </a:defRPr>
    </a:lvl2pPr>
    <a:lvl3pPr marL="4174882" indent="-3291114" algn="l" defTabSz="4174882" rtl="0" eaLnBrk="0" fontAlgn="base" hangingPunct="0">
      <a:spcBef>
        <a:spcPct val="0"/>
      </a:spcBef>
      <a:spcAft>
        <a:spcPct val="0"/>
      </a:spcAft>
      <a:defRPr sz="8215" kern="1200">
        <a:solidFill>
          <a:schemeClr val="tx1"/>
        </a:solidFill>
        <a:latin typeface="Arial" charset="0"/>
        <a:ea typeface="MS PGothic" pitchFamily="34" charset="-128"/>
        <a:cs typeface="+mn-cs"/>
      </a:defRPr>
    </a:lvl3pPr>
    <a:lvl4pPr marL="6263089" indent="-4937438" algn="l" defTabSz="4174882" rtl="0" eaLnBrk="0" fontAlgn="base" hangingPunct="0">
      <a:spcBef>
        <a:spcPct val="0"/>
      </a:spcBef>
      <a:spcAft>
        <a:spcPct val="0"/>
      </a:spcAft>
      <a:defRPr sz="8215" kern="1200">
        <a:solidFill>
          <a:schemeClr val="tx1"/>
        </a:solidFill>
        <a:latin typeface="Arial" charset="0"/>
        <a:ea typeface="MS PGothic" pitchFamily="34" charset="-128"/>
        <a:cs typeface="+mn-cs"/>
      </a:defRPr>
    </a:lvl4pPr>
    <a:lvl5pPr marL="8351297" indent="-6583762" algn="l" defTabSz="4174882" rtl="0" eaLnBrk="0" fontAlgn="base" hangingPunct="0">
      <a:spcBef>
        <a:spcPct val="0"/>
      </a:spcBef>
      <a:spcAft>
        <a:spcPct val="0"/>
      </a:spcAft>
      <a:defRPr sz="8215" kern="1200">
        <a:solidFill>
          <a:schemeClr val="tx1"/>
        </a:solidFill>
        <a:latin typeface="Arial" charset="0"/>
        <a:ea typeface="MS PGothic" pitchFamily="34" charset="-128"/>
        <a:cs typeface="+mn-cs"/>
      </a:defRPr>
    </a:lvl5pPr>
    <a:lvl6pPr marL="2209419" algn="l" defTabSz="883768" rtl="0" eaLnBrk="1" latinLnBrk="0" hangingPunct="1">
      <a:defRPr sz="8215" kern="1200">
        <a:solidFill>
          <a:schemeClr val="tx1"/>
        </a:solidFill>
        <a:latin typeface="Arial" charset="0"/>
        <a:ea typeface="MS PGothic" pitchFamily="34" charset="-128"/>
        <a:cs typeface="+mn-cs"/>
      </a:defRPr>
    </a:lvl6pPr>
    <a:lvl7pPr marL="2651303" algn="l" defTabSz="883768" rtl="0" eaLnBrk="1" latinLnBrk="0" hangingPunct="1">
      <a:defRPr sz="8215" kern="1200">
        <a:solidFill>
          <a:schemeClr val="tx1"/>
        </a:solidFill>
        <a:latin typeface="Arial" charset="0"/>
        <a:ea typeface="MS PGothic" pitchFamily="34" charset="-128"/>
        <a:cs typeface="+mn-cs"/>
      </a:defRPr>
    </a:lvl7pPr>
    <a:lvl8pPr marL="3093187" algn="l" defTabSz="883768" rtl="0" eaLnBrk="1" latinLnBrk="0" hangingPunct="1">
      <a:defRPr sz="8215" kern="1200">
        <a:solidFill>
          <a:schemeClr val="tx1"/>
        </a:solidFill>
        <a:latin typeface="Arial" charset="0"/>
        <a:ea typeface="MS PGothic" pitchFamily="34" charset="-128"/>
        <a:cs typeface="+mn-cs"/>
      </a:defRPr>
    </a:lvl8pPr>
    <a:lvl9pPr marL="3535070" algn="l" defTabSz="883768" rtl="0" eaLnBrk="1" latinLnBrk="0" hangingPunct="1">
      <a:defRPr sz="8215" kern="1200">
        <a:solidFill>
          <a:schemeClr val="tx1"/>
        </a:solidFill>
        <a:latin typeface="Arial" charset="0"/>
        <a:ea typeface="MS PGothic" pitchFamily="34" charset="-128"/>
        <a:cs typeface="+mn-cs"/>
      </a:defRPr>
    </a:lvl9pPr>
  </p:defaultTextStyle>
  <p:extLst>
    <p:ext uri="{EFAFB233-063F-42B5-8137-9DF3F51BA10A}">
      <p15:sldGuideLst xmlns:p15="http://schemas.microsoft.com/office/powerpoint/2012/main">
        <p15:guide id="1" orient="horz" pos="9536" userDrawn="1">
          <p15:clr>
            <a:srgbClr val="A4A3A4"/>
          </p15:clr>
        </p15:guide>
        <p15:guide id="2" pos="1348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B8"/>
    <a:srgbClr val="F0F0F0"/>
    <a:srgbClr val="E8ED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0C15FB-D7DB-9557-0264-B5C8B14286B1}" v="65" dt="2025-08-18T08:43:27.875"/>
    <p1510:client id="{936F893F-37AB-1FFD-10B7-68B71BEF9751}" v="283" dt="2025-08-18T10:46:19.32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30" d="100"/>
          <a:sy n="30" d="100"/>
        </p:scale>
        <p:origin x="192" y="-1354"/>
      </p:cViewPr>
      <p:guideLst>
        <p:guide orient="horz" pos="9536"/>
        <p:guide pos="13482"/>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LLOW, Emma (GLOUCESTERSHIRE HOSPITALS NHS FOUNDATION TRUST)" userId="S::emma.kellow@nhs.net::30b5742c-7469-44f7-84da-fa60eed13535" providerId="AD" clId="Web-{7D0C15FB-D7DB-9557-0264-B5C8B14286B1}"/>
    <pc:docChg chg="modSld">
      <pc:chgData name="KELLOW, Emma (GLOUCESTERSHIRE HOSPITALS NHS FOUNDATION TRUST)" userId="S::emma.kellow@nhs.net::30b5742c-7469-44f7-84da-fa60eed13535" providerId="AD" clId="Web-{7D0C15FB-D7DB-9557-0264-B5C8B14286B1}" dt="2025-08-18T08:43:27.875" v="55" actId="14100"/>
      <pc:docMkLst>
        <pc:docMk/>
      </pc:docMkLst>
      <pc:sldChg chg="addSp modSp">
        <pc:chgData name="KELLOW, Emma (GLOUCESTERSHIRE HOSPITALS NHS FOUNDATION TRUST)" userId="S::emma.kellow@nhs.net::30b5742c-7469-44f7-84da-fa60eed13535" providerId="AD" clId="Web-{7D0C15FB-D7DB-9557-0264-B5C8B14286B1}" dt="2025-08-18T08:43:27.875" v="55" actId="14100"/>
        <pc:sldMkLst>
          <pc:docMk/>
          <pc:sldMk cId="0" sldId="256"/>
        </pc:sldMkLst>
        <pc:spChg chg="add mod">
          <ac:chgData name="KELLOW, Emma (GLOUCESTERSHIRE HOSPITALS NHS FOUNDATION TRUST)" userId="S::emma.kellow@nhs.net::30b5742c-7469-44f7-84da-fa60eed13535" providerId="AD" clId="Web-{7D0C15FB-D7DB-9557-0264-B5C8B14286B1}" dt="2025-08-18T08:43:15.078" v="52" actId="1076"/>
          <ac:spMkLst>
            <pc:docMk/>
            <pc:sldMk cId="0" sldId="256"/>
            <ac:spMk id="3" creationId="{84F9B672-BF25-63C5-1FA2-C8BCCE900389}"/>
          </ac:spMkLst>
        </pc:spChg>
        <pc:spChg chg="mod">
          <ac:chgData name="KELLOW, Emma (GLOUCESTERSHIRE HOSPITALS NHS FOUNDATION TRUST)" userId="S::emma.kellow@nhs.net::30b5742c-7469-44f7-84da-fa60eed13535" providerId="AD" clId="Web-{7D0C15FB-D7DB-9557-0264-B5C8B14286B1}" dt="2025-08-18T08:39:24.869" v="21" actId="20577"/>
          <ac:spMkLst>
            <pc:docMk/>
            <pc:sldMk cId="0" sldId="256"/>
            <ac:spMk id="6" creationId="{00000000-0000-0000-0000-000000000000}"/>
          </ac:spMkLst>
        </pc:spChg>
        <pc:spChg chg="mod">
          <ac:chgData name="KELLOW, Emma (GLOUCESTERSHIRE HOSPITALS NHS FOUNDATION TRUST)" userId="S::emma.kellow@nhs.net::30b5742c-7469-44f7-84da-fa60eed13535" providerId="AD" clId="Web-{7D0C15FB-D7DB-9557-0264-B5C8B14286B1}" dt="2025-08-18T08:43:27.875" v="55" actId="14100"/>
          <ac:spMkLst>
            <pc:docMk/>
            <pc:sldMk cId="0" sldId="256"/>
            <ac:spMk id="9" creationId="{9FE3EC83-4D00-8EE4-3E9C-0CA738441E61}"/>
          </ac:spMkLst>
        </pc:spChg>
        <pc:spChg chg="mod">
          <ac:chgData name="KELLOW, Emma (GLOUCESTERSHIRE HOSPITALS NHS FOUNDATION TRUST)" userId="S::emma.kellow@nhs.net::30b5742c-7469-44f7-84da-fa60eed13535" providerId="AD" clId="Web-{7D0C15FB-D7DB-9557-0264-B5C8B14286B1}" dt="2025-08-18T08:43:23.016" v="54" actId="14100"/>
          <ac:spMkLst>
            <pc:docMk/>
            <pc:sldMk cId="0" sldId="256"/>
            <ac:spMk id="10" creationId="{ED0B6CF3-AF34-8871-5A67-EAD9A7757B6F}"/>
          </ac:spMkLst>
        </pc:spChg>
        <pc:spChg chg="mod">
          <ac:chgData name="KELLOW, Emma (GLOUCESTERSHIRE HOSPITALS NHS FOUNDATION TRUST)" userId="S::emma.kellow@nhs.net::30b5742c-7469-44f7-84da-fa60eed13535" providerId="AD" clId="Web-{7D0C15FB-D7DB-9557-0264-B5C8B14286B1}" dt="2025-08-18T08:41:59.170" v="35" actId="20577"/>
          <ac:spMkLst>
            <pc:docMk/>
            <pc:sldMk cId="0" sldId="256"/>
            <ac:spMk id="11" creationId="{0BDFC77F-6E79-F03D-1C3C-53945F232053}"/>
          </ac:spMkLst>
        </pc:spChg>
        <pc:spChg chg="mod">
          <ac:chgData name="KELLOW, Emma (GLOUCESTERSHIRE HOSPITALS NHS FOUNDATION TRUST)" userId="S::emma.kellow@nhs.net::30b5742c-7469-44f7-84da-fa60eed13535" providerId="AD" clId="Web-{7D0C15FB-D7DB-9557-0264-B5C8B14286B1}" dt="2025-08-18T08:42:23.686" v="46" actId="20577"/>
          <ac:spMkLst>
            <pc:docMk/>
            <pc:sldMk cId="0" sldId="256"/>
            <ac:spMk id="13" creationId="{9DF7A90D-F7E3-04AF-9371-D65D9A4188BE}"/>
          </ac:spMkLst>
        </pc:spChg>
        <pc:spChg chg="mod">
          <ac:chgData name="KELLOW, Emma (GLOUCESTERSHIRE HOSPITALS NHS FOUNDATION TRUST)" userId="S::emma.kellow@nhs.net::30b5742c-7469-44f7-84da-fa60eed13535" providerId="AD" clId="Web-{7D0C15FB-D7DB-9557-0264-B5C8B14286B1}" dt="2025-08-18T08:42:04.732" v="37" actId="20577"/>
          <ac:spMkLst>
            <pc:docMk/>
            <pc:sldMk cId="0" sldId="256"/>
            <ac:spMk id="33" creationId="{00000000-0000-0000-0000-000000000000}"/>
          </ac:spMkLst>
        </pc:spChg>
        <pc:spChg chg="mod">
          <ac:chgData name="KELLOW, Emma (GLOUCESTERSHIRE HOSPITALS NHS FOUNDATION TRUST)" userId="S::emma.kellow@nhs.net::30b5742c-7469-44f7-84da-fa60eed13535" providerId="AD" clId="Web-{7D0C15FB-D7DB-9557-0264-B5C8B14286B1}" dt="2025-08-18T08:41:26.060" v="27" actId="20577"/>
          <ac:spMkLst>
            <pc:docMk/>
            <pc:sldMk cId="0" sldId="256"/>
            <ac:spMk id="4099" creationId="{00000000-0000-0000-0000-000000000000}"/>
          </ac:spMkLst>
        </pc:spChg>
      </pc:sldChg>
    </pc:docChg>
  </pc:docChgLst>
  <pc:docChgLst>
    <pc:chgData name="KELLOW, Emma (GLOUCESTERSHIRE HOSPITALS NHS FOUNDATION TRUST)" userId="S::emma.kellow@nhs.net::30b5742c-7469-44f7-84da-fa60eed13535" providerId="AD" clId="Web-{936F893F-37AB-1FFD-10B7-68B71BEF9751}"/>
    <pc:docChg chg="modSld">
      <pc:chgData name="KELLOW, Emma (GLOUCESTERSHIRE HOSPITALS NHS FOUNDATION TRUST)" userId="S::emma.kellow@nhs.net::30b5742c-7469-44f7-84da-fa60eed13535" providerId="AD" clId="Web-{936F893F-37AB-1FFD-10B7-68B71BEF9751}" dt="2025-08-18T10:46:19.325" v="276"/>
      <pc:docMkLst>
        <pc:docMk/>
      </pc:docMkLst>
      <pc:sldChg chg="addSp delSp modSp">
        <pc:chgData name="KELLOW, Emma (GLOUCESTERSHIRE HOSPITALS NHS FOUNDATION TRUST)" userId="S::emma.kellow@nhs.net::30b5742c-7469-44f7-84da-fa60eed13535" providerId="AD" clId="Web-{936F893F-37AB-1FFD-10B7-68B71BEF9751}" dt="2025-08-18T10:46:19.325" v="276"/>
        <pc:sldMkLst>
          <pc:docMk/>
          <pc:sldMk cId="0" sldId="256"/>
        </pc:sldMkLst>
        <pc:spChg chg="mod">
          <ac:chgData name="KELLOW, Emma (GLOUCESTERSHIRE HOSPITALS NHS FOUNDATION TRUST)" userId="S::emma.kellow@nhs.net::30b5742c-7469-44f7-84da-fa60eed13535" providerId="AD" clId="Web-{936F893F-37AB-1FFD-10B7-68B71BEF9751}" dt="2025-08-18T10:35:39.278" v="210" actId="14100"/>
          <ac:spMkLst>
            <pc:docMk/>
            <pc:sldMk cId="0" sldId="256"/>
            <ac:spMk id="3" creationId="{84F9B672-BF25-63C5-1FA2-C8BCCE900389}"/>
          </ac:spMkLst>
        </pc:spChg>
        <pc:spChg chg="add mod">
          <ac:chgData name="KELLOW, Emma (GLOUCESTERSHIRE HOSPITALS NHS FOUNDATION TRUST)" userId="S::emma.kellow@nhs.net::30b5742c-7469-44f7-84da-fa60eed13535" providerId="AD" clId="Web-{936F893F-37AB-1FFD-10B7-68B71BEF9751}" dt="2025-08-18T10:34:58.433" v="201" actId="1076"/>
          <ac:spMkLst>
            <pc:docMk/>
            <pc:sldMk cId="0" sldId="256"/>
            <ac:spMk id="4" creationId="{AB50CDB5-D02F-F2F7-C5B9-BA8E69B70BD2}"/>
          </ac:spMkLst>
        </pc:spChg>
        <pc:spChg chg="mod">
          <ac:chgData name="KELLOW, Emma (GLOUCESTERSHIRE HOSPITALS NHS FOUNDATION TRUST)" userId="S::emma.kellow@nhs.net::30b5742c-7469-44f7-84da-fa60eed13535" providerId="AD" clId="Web-{936F893F-37AB-1FFD-10B7-68B71BEF9751}" dt="2025-08-18T10:12:47.635" v="65" actId="20577"/>
          <ac:spMkLst>
            <pc:docMk/>
            <pc:sldMk cId="0" sldId="256"/>
            <ac:spMk id="6" creationId="{00000000-0000-0000-0000-000000000000}"/>
          </ac:spMkLst>
        </pc:spChg>
        <pc:spChg chg="add del">
          <ac:chgData name="KELLOW, Emma (GLOUCESTERSHIRE HOSPITALS NHS FOUNDATION TRUST)" userId="S::emma.kellow@nhs.net::30b5742c-7469-44f7-84da-fa60eed13535" providerId="AD" clId="Web-{936F893F-37AB-1FFD-10B7-68B71BEF9751}" dt="2025-08-18T10:13:41.996" v="70"/>
          <ac:spMkLst>
            <pc:docMk/>
            <pc:sldMk cId="0" sldId="256"/>
            <ac:spMk id="7" creationId="{BA936C24-1882-399D-625E-D86F36840AA8}"/>
          </ac:spMkLst>
        </pc:spChg>
        <pc:spChg chg="add mod">
          <ac:chgData name="KELLOW, Emma (GLOUCESTERSHIRE HOSPITALS NHS FOUNDATION TRUST)" userId="S::emma.kellow@nhs.net::30b5742c-7469-44f7-84da-fa60eed13535" providerId="AD" clId="Web-{936F893F-37AB-1FFD-10B7-68B71BEF9751}" dt="2025-08-18T10:35:17.402" v="204" actId="1076"/>
          <ac:spMkLst>
            <pc:docMk/>
            <pc:sldMk cId="0" sldId="256"/>
            <ac:spMk id="8" creationId="{10E9E1EF-2C3C-E967-AC85-008F9BDCA2AC}"/>
          </ac:spMkLst>
        </pc:spChg>
        <pc:spChg chg="mod">
          <ac:chgData name="KELLOW, Emma (GLOUCESTERSHIRE HOSPITALS NHS FOUNDATION TRUST)" userId="S::emma.kellow@nhs.net::30b5742c-7469-44f7-84da-fa60eed13535" providerId="AD" clId="Web-{936F893F-37AB-1FFD-10B7-68B71BEF9751}" dt="2025-08-18T10:34:54.339" v="200" actId="14100"/>
          <ac:spMkLst>
            <pc:docMk/>
            <pc:sldMk cId="0" sldId="256"/>
            <ac:spMk id="9" creationId="{9FE3EC83-4D00-8EE4-3E9C-0CA738441E61}"/>
          </ac:spMkLst>
        </pc:spChg>
        <pc:spChg chg="add del mod">
          <ac:chgData name="KELLOW, Emma (GLOUCESTERSHIRE HOSPITALS NHS FOUNDATION TRUST)" userId="S::emma.kellow@nhs.net::30b5742c-7469-44f7-84da-fa60eed13535" providerId="AD" clId="Web-{936F893F-37AB-1FFD-10B7-68B71BEF9751}" dt="2025-08-18T10:45:32.043" v="267"/>
          <ac:spMkLst>
            <pc:docMk/>
            <pc:sldMk cId="0" sldId="256"/>
            <ac:spMk id="10" creationId="{ED0B6CF3-AF34-8871-5A67-EAD9A7757B6F}"/>
          </ac:spMkLst>
        </pc:spChg>
        <pc:spChg chg="mod">
          <ac:chgData name="KELLOW, Emma (GLOUCESTERSHIRE HOSPITALS NHS FOUNDATION TRUST)" userId="S::emma.kellow@nhs.net::30b5742c-7469-44f7-84da-fa60eed13535" providerId="AD" clId="Web-{936F893F-37AB-1FFD-10B7-68B71BEF9751}" dt="2025-08-18T10:34:29.604" v="199" actId="1076"/>
          <ac:spMkLst>
            <pc:docMk/>
            <pc:sldMk cId="0" sldId="256"/>
            <ac:spMk id="11" creationId="{0BDFC77F-6E79-F03D-1C3C-53945F232053}"/>
          </ac:spMkLst>
        </pc:spChg>
        <pc:spChg chg="add mod">
          <ac:chgData name="KELLOW, Emma (GLOUCESTERSHIRE HOSPITALS NHS FOUNDATION TRUST)" userId="S::emma.kellow@nhs.net::30b5742c-7469-44f7-84da-fa60eed13535" providerId="AD" clId="Web-{936F893F-37AB-1FFD-10B7-68B71BEF9751}" dt="2025-08-18T10:35:29.950" v="207" actId="1076"/>
          <ac:spMkLst>
            <pc:docMk/>
            <pc:sldMk cId="0" sldId="256"/>
            <ac:spMk id="12" creationId="{9CA2C287-B299-6103-F376-50E59F9B4750}"/>
          </ac:spMkLst>
        </pc:spChg>
        <pc:spChg chg="mod">
          <ac:chgData name="KELLOW, Emma (GLOUCESTERSHIRE HOSPITALS NHS FOUNDATION TRUST)" userId="S::emma.kellow@nhs.net::30b5742c-7469-44f7-84da-fa60eed13535" providerId="AD" clId="Web-{936F893F-37AB-1FFD-10B7-68B71BEF9751}" dt="2025-08-18T10:34:14.104" v="197" actId="14100"/>
          <ac:spMkLst>
            <pc:docMk/>
            <pc:sldMk cId="0" sldId="256"/>
            <ac:spMk id="13" creationId="{9DF7A90D-F7E3-04AF-9371-D65D9A4188BE}"/>
          </ac:spMkLst>
        </pc:spChg>
        <pc:spChg chg="add del mod">
          <ac:chgData name="KELLOW, Emma (GLOUCESTERSHIRE HOSPITALS NHS FOUNDATION TRUST)" userId="S::emma.kellow@nhs.net::30b5742c-7469-44f7-84da-fa60eed13535" providerId="AD" clId="Web-{936F893F-37AB-1FFD-10B7-68B71BEF9751}" dt="2025-08-18T10:39:54.097" v="219"/>
          <ac:spMkLst>
            <pc:docMk/>
            <pc:sldMk cId="0" sldId="256"/>
            <ac:spMk id="15" creationId="{790711B4-798D-236D-A31F-1F76EFD1D346}"/>
          </ac:spMkLst>
        </pc:spChg>
        <pc:spChg chg="add mod">
          <ac:chgData name="KELLOW, Emma (GLOUCESTERSHIRE HOSPITALS NHS FOUNDATION TRUST)" userId="S::emma.kellow@nhs.net::30b5742c-7469-44f7-84da-fa60eed13535" providerId="AD" clId="Web-{936F893F-37AB-1FFD-10B7-68B71BEF9751}" dt="2025-08-18T10:41:34.833" v="245" actId="14100"/>
          <ac:spMkLst>
            <pc:docMk/>
            <pc:sldMk cId="0" sldId="256"/>
            <ac:spMk id="17" creationId="{E94807CF-2AE5-84F9-6091-E9FA14175BE2}"/>
          </ac:spMkLst>
        </pc:spChg>
        <pc:spChg chg="add mod">
          <ac:chgData name="KELLOW, Emma (GLOUCESTERSHIRE HOSPITALS NHS FOUNDATION TRUST)" userId="S::emma.kellow@nhs.net::30b5742c-7469-44f7-84da-fa60eed13535" providerId="AD" clId="Web-{936F893F-37AB-1FFD-10B7-68B71BEF9751}" dt="2025-08-18T10:33:46.557" v="192" actId="1076"/>
          <ac:spMkLst>
            <pc:docMk/>
            <pc:sldMk cId="0" sldId="256"/>
            <ac:spMk id="19" creationId="{1CA37D80-F4EE-0DE4-A4FF-6D146BEC82CA}"/>
          </ac:spMkLst>
        </pc:spChg>
        <pc:spChg chg="add del mod">
          <ac:chgData name="KELLOW, Emma (GLOUCESTERSHIRE HOSPITALS NHS FOUNDATION TRUST)" userId="S::emma.kellow@nhs.net::30b5742c-7469-44f7-84da-fa60eed13535" providerId="AD" clId="Web-{936F893F-37AB-1FFD-10B7-68B71BEF9751}" dt="2025-08-18T10:31:55.835" v="178"/>
          <ac:spMkLst>
            <pc:docMk/>
            <pc:sldMk cId="0" sldId="256"/>
            <ac:spMk id="20" creationId="{8EB3399D-BA92-8B83-9F50-B368DA95D67A}"/>
          </ac:spMkLst>
        </pc:spChg>
        <pc:spChg chg="add del mod">
          <ac:chgData name="KELLOW, Emma (GLOUCESTERSHIRE HOSPITALS NHS FOUNDATION TRUST)" userId="S::emma.kellow@nhs.net::30b5742c-7469-44f7-84da-fa60eed13535" providerId="AD" clId="Web-{936F893F-37AB-1FFD-10B7-68B71BEF9751}" dt="2025-08-18T10:45:45.262" v="269"/>
          <ac:spMkLst>
            <pc:docMk/>
            <pc:sldMk cId="0" sldId="256"/>
            <ac:spMk id="23" creationId="{239FD027-3A9C-DECD-05FA-B4C828BDD6D6}"/>
          </ac:spMkLst>
        </pc:spChg>
        <pc:spChg chg="add mod">
          <ac:chgData name="KELLOW, Emma (GLOUCESTERSHIRE HOSPITALS NHS FOUNDATION TRUST)" userId="S::emma.kellow@nhs.net::30b5742c-7469-44f7-84da-fa60eed13535" providerId="AD" clId="Web-{936F893F-37AB-1FFD-10B7-68B71BEF9751}" dt="2025-08-18T10:45:04.073" v="263"/>
          <ac:spMkLst>
            <pc:docMk/>
            <pc:sldMk cId="0" sldId="256"/>
            <ac:spMk id="24" creationId="{6C834A05-71E8-A84A-E31C-A09F408BD53A}"/>
          </ac:spMkLst>
        </pc:spChg>
        <pc:spChg chg="add mod">
          <ac:chgData name="KELLOW, Emma (GLOUCESTERSHIRE HOSPITALS NHS FOUNDATION TRUST)" userId="S::emma.kellow@nhs.net::30b5742c-7469-44f7-84da-fa60eed13535" providerId="AD" clId="Web-{936F893F-37AB-1FFD-10B7-68B71BEF9751}" dt="2025-08-18T10:46:19.325" v="276"/>
          <ac:spMkLst>
            <pc:docMk/>
            <pc:sldMk cId="0" sldId="256"/>
            <ac:spMk id="25" creationId="{4C3008C9-4C4E-EF93-B779-3032CED04403}"/>
          </ac:spMkLst>
        </pc:spChg>
        <pc:spChg chg="del mod">
          <ac:chgData name="KELLOW, Emma (GLOUCESTERSHIRE HOSPITALS NHS FOUNDATION TRUST)" userId="S::emma.kellow@nhs.net::30b5742c-7469-44f7-84da-fa60eed13535" providerId="AD" clId="Web-{936F893F-37AB-1FFD-10B7-68B71BEF9751}" dt="2025-08-18T10:33:51.072" v="194"/>
          <ac:spMkLst>
            <pc:docMk/>
            <pc:sldMk cId="0" sldId="256"/>
            <ac:spMk id="33" creationId="{00000000-0000-0000-0000-000000000000}"/>
          </ac:spMkLst>
        </pc:spChg>
        <pc:spChg chg="mod">
          <ac:chgData name="KELLOW, Emma (GLOUCESTERSHIRE HOSPITALS NHS FOUNDATION TRUST)" userId="S::emma.kellow@nhs.net::30b5742c-7469-44f7-84da-fa60eed13535" providerId="AD" clId="Web-{936F893F-37AB-1FFD-10B7-68B71BEF9751}" dt="2025-08-18T10:35:07.777" v="203" actId="1076"/>
          <ac:spMkLst>
            <pc:docMk/>
            <pc:sldMk cId="0" sldId="256"/>
            <ac:spMk id="4099" creationId="{00000000-0000-0000-0000-000000000000}"/>
          </ac:spMkLst>
        </pc:spChg>
        <pc:graphicFrameChg chg="add del mod">
          <ac:chgData name="KELLOW, Emma (GLOUCESTERSHIRE HOSPITALS NHS FOUNDATION TRUST)" userId="S::emma.kellow@nhs.net::30b5742c-7469-44f7-84da-fa60eed13535" providerId="AD" clId="Web-{936F893F-37AB-1FFD-10B7-68B71BEF9751}" dt="2025-08-18T10:17:54.846" v="104"/>
          <ac:graphicFrameMkLst>
            <pc:docMk/>
            <pc:sldMk cId="0" sldId="256"/>
            <ac:graphicFrameMk id="14" creationId="{76D28733-9DBC-407F-8D16-23ABAD902EC9}"/>
          </ac:graphicFrameMkLst>
        </pc:graphicFrameChg>
        <pc:graphicFrameChg chg="add del mod">
          <ac:chgData name="KELLOW, Emma (GLOUCESTERSHIRE HOSPITALS NHS FOUNDATION TRUST)" userId="S::emma.kellow@nhs.net::30b5742c-7469-44f7-84da-fa60eed13535" providerId="AD" clId="Web-{936F893F-37AB-1FFD-10B7-68B71BEF9751}" dt="2025-08-18T10:38:04.500" v="218"/>
          <ac:graphicFrameMkLst>
            <pc:docMk/>
            <pc:sldMk cId="0" sldId="256"/>
            <ac:graphicFrameMk id="16" creationId="{76D28733-9DBC-407F-8D16-23ABAD902EC9}"/>
          </ac:graphicFrameMkLst>
        </pc:graphicFrameChg>
        <pc:graphicFrameChg chg="add del mod">
          <ac:chgData name="KELLOW, Emma (GLOUCESTERSHIRE HOSPITALS NHS FOUNDATION TRUST)" userId="S::emma.kellow@nhs.net::30b5742c-7469-44f7-84da-fa60eed13535" providerId="AD" clId="Web-{936F893F-37AB-1FFD-10B7-68B71BEF9751}" dt="2025-08-18T10:40:29.957" v="222"/>
          <ac:graphicFrameMkLst>
            <pc:docMk/>
            <pc:sldMk cId="0" sldId="256"/>
            <ac:graphicFrameMk id="21" creationId="{CBD78876-BC4C-427E-935F-DD5F1A40B98A}"/>
          </ac:graphicFrameMkLst>
        </pc:graphicFrameChg>
        <pc:graphicFrameChg chg="add del mod">
          <ac:chgData name="KELLOW, Emma (GLOUCESTERSHIRE HOSPITALS NHS FOUNDATION TRUST)" userId="S::emma.kellow@nhs.net::30b5742c-7469-44f7-84da-fa60eed13535" providerId="AD" clId="Web-{936F893F-37AB-1FFD-10B7-68B71BEF9751}" dt="2025-08-18T10:45:51.465" v="270" actId="1076"/>
          <ac:graphicFrameMkLst>
            <pc:docMk/>
            <pc:sldMk cId="0" sldId="256"/>
            <ac:graphicFrameMk id="22" creationId="{CBD78876-BC4C-427E-935F-DD5F1A40B98A}"/>
          </ac:graphicFrameMkLst>
        </pc:graphicFrameChg>
        <pc:picChg chg="add mod">
          <ac:chgData name="KELLOW, Emma (GLOUCESTERSHIRE HOSPITALS NHS FOUNDATION TRUST)" userId="S::emma.kellow@nhs.net::30b5742c-7469-44f7-84da-fa60eed13535" providerId="AD" clId="Web-{936F893F-37AB-1FFD-10B7-68B71BEF9751}" dt="2025-08-18T10:35:01.730" v="202" actId="1076"/>
          <ac:picMkLst>
            <pc:docMk/>
            <pc:sldMk cId="0" sldId="256"/>
            <ac:picMk id="5" creationId="{A628CAD0-340A-E401-E6BC-D921CD2CDF8A}"/>
          </ac:picMkLst>
        </pc:picChg>
        <pc:picChg chg="add mod">
          <ac:chgData name="KELLOW, Emma (GLOUCESTERSHIRE HOSPITALS NHS FOUNDATION TRUST)" userId="S::emma.kellow@nhs.net::30b5742c-7469-44f7-84da-fa60eed13535" providerId="AD" clId="Web-{936F893F-37AB-1FFD-10B7-68B71BEF9751}" dt="2025-08-18T10:44:17.056" v="256" actId="1076"/>
          <ac:picMkLst>
            <pc:docMk/>
            <pc:sldMk cId="0" sldId="256"/>
            <ac:picMk id="18" creationId="{519F7E4A-F5C7-FE58-1530-9DCA622B7049}"/>
          </ac:picMkLst>
        </pc:pic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nhs.sharepoint.com/sites/msteams_c15e6b/Shared%20Documents/General/05.%20Data%20and%20feedback/SLEC%20Pulse%20Survey/Numerical/Learners%20Survey%20Results%20Dec%202024.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a:t>Baseline Data - Trustwide Matrix Score</a:t>
            </a:r>
          </a:p>
        </c:rich>
      </c:tx>
      <c:layout>
        <c:manualLayout>
          <c:xMode val="edge"/>
          <c:yMode val="edge"/>
          <c:x val="1.4506912937925807E-2"/>
          <c:y val="1.8874167132851304E-2"/>
        </c:manualLayout>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Results!$N$25</c:f>
              <c:strCache>
                <c:ptCount val="1"/>
                <c:pt idx="0">
                  <c:v>Learner Matrix Score</c:v>
                </c:pt>
              </c:strCache>
            </c:strRef>
          </c:tx>
          <c:spPr>
            <a:solidFill>
              <a:schemeClr val="accent1"/>
            </a:solidFill>
            <a:ln>
              <a:noFill/>
            </a:ln>
            <a:effectLst/>
          </c:spPr>
          <c:invertIfNegative val="0"/>
          <c:cat>
            <c:strRef>
              <c:f>Results!$O$12:$X$12</c:f>
              <c:strCache>
                <c:ptCount val="10"/>
                <c:pt idx="0">
                  <c:v>Respected &amp; Valued</c:v>
                </c:pt>
                <c:pt idx="1">
                  <c:v>Positive Identity</c:v>
                </c:pt>
                <c:pt idx="2">
                  <c:v>Wellbeing</c:v>
                </c:pt>
                <c:pt idx="3">
                  <c:v>Speaking Up</c:v>
                </c:pt>
                <c:pt idx="4">
                  <c:v>Induction</c:v>
                </c:pt>
                <c:pt idx="5">
                  <c:v>Communication</c:v>
                </c:pt>
                <c:pt idx="6">
                  <c:v>Flexibility</c:v>
                </c:pt>
                <c:pt idx="7">
                  <c:v>Supervision</c:v>
                </c:pt>
                <c:pt idx="8">
                  <c:v>Teaching &amp; Learning Needs</c:v>
                </c:pt>
                <c:pt idx="9">
                  <c:v>Time &amp; Space for Learning</c:v>
                </c:pt>
              </c:strCache>
            </c:strRef>
          </c:cat>
          <c:val>
            <c:numRef>
              <c:f>Results!$O$25:$X$25</c:f>
              <c:numCache>
                <c:formatCode>General</c:formatCode>
                <c:ptCount val="10"/>
                <c:pt idx="0">
                  <c:v>2</c:v>
                </c:pt>
                <c:pt idx="1">
                  <c:v>1</c:v>
                </c:pt>
                <c:pt idx="2">
                  <c:v>2</c:v>
                </c:pt>
                <c:pt idx="3">
                  <c:v>2</c:v>
                </c:pt>
                <c:pt idx="4">
                  <c:v>2</c:v>
                </c:pt>
                <c:pt idx="5">
                  <c:v>2</c:v>
                </c:pt>
                <c:pt idx="6">
                  <c:v>2</c:v>
                </c:pt>
                <c:pt idx="7">
                  <c:v>2</c:v>
                </c:pt>
                <c:pt idx="8">
                  <c:v>1</c:v>
                </c:pt>
                <c:pt idx="9">
                  <c:v>1</c:v>
                </c:pt>
              </c:numCache>
            </c:numRef>
          </c:val>
          <c:extLst>
            <c:ext xmlns:c16="http://schemas.microsoft.com/office/drawing/2014/chart" uri="{C3380CC4-5D6E-409C-BE32-E72D297353CC}">
              <c16:uniqueId val="{00000000-3FBC-4DF3-9E7D-A38E2DE72A2A}"/>
            </c:ext>
          </c:extLst>
        </c:ser>
        <c:ser>
          <c:idx val="1"/>
          <c:order val="1"/>
          <c:tx>
            <c:strRef>
              <c:f>Results!$N$26</c:f>
              <c:strCache>
                <c:ptCount val="1"/>
                <c:pt idx="0">
                  <c:v>Professional Education Leads Matrix Score</c:v>
                </c:pt>
              </c:strCache>
            </c:strRef>
          </c:tx>
          <c:spPr>
            <a:solidFill>
              <a:schemeClr val="accent2"/>
            </a:solidFill>
            <a:ln>
              <a:noFill/>
            </a:ln>
            <a:effectLst/>
          </c:spPr>
          <c:invertIfNegative val="0"/>
          <c:cat>
            <c:strRef>
              <c:f>Results!$O$12:$X$12</c:f>
              <c:strCache>
                <c:ptCount val="10"/>
                <c:pt idx="0">
                  <c:v>Respected &amp; Valued</c:v>
                </c:pt>
                <c:pt idx="1">
                  <c:v>Positive Identity</c:v>
                </c:pt>
                <c:pt idx="2">
                  <c:v>Wellbeing</c:v>
                </c:pt>
                <c:pt idx="3">
                  <c:v>Speaking Up</c:v>
                </c:pt>
                <c:pt idx="4">
                  <c:v>Induction</c:v>
                </c:pt>
                <c:pt idx="5">
                  <c:v>Communication</c:v>
                </c:pt>
                <c:pt idx="6">
                  <c:v>Flexibility</c:v>
                </c:pt>
                <c:pt idx="7">
                  <c:v>Supervision</c:v>
                </c:pt>
                <c:pt idx="8">
                  <c:v>Teaching &amp; Learning Needs</c:v>
                </c:pt>
                <c:pt idx="9">
                  <c:v>Time &amp; Space for Learning</c:v>
                </c:pt>
              </c:strCache>
            </c:strRef>
          </c:cat>
          <c:val>
            <c:numRef>
              <c:f>Results!$O$26:$X$26</c:f>
              <c:numCache>
                <c:formatCode>0</c:formatCode>
                <c:ptCount val="10"/>
                <c:pt idx="0">
                  <c:v>2</c:v>
                </c:pt>
                <c:pt idx="1">
                  <c:v>2.1111111111111112</c:v>
                </c:pt>
                <c:pt idx="2">
                  <c:v>2.5555555555555554</c:v>
                </c:pt>
                <c:pt idx="3">
                  <c:v>2.3333333333333335</c:v>
                </c:pt>
                <c:pt idx="4">
                  <c:v>2.3333333333333335</c:v>
                </c:pt>
                <c:pt idx="5">
                  <c:v>2.1111111111111112</c:v>
                </c:pt>
                <c:pt idx="6">
                  <c:v>2.4444444444444446</c:v>
                </c:pt>
                <c:pt idx="7">
                  <c:v>2.3333333333333335</c:v>
                </c:pt>
                <c:pt idx="8">
                  <c:v>2.2222222222222223</c:v>
                </c:pt>
                <c:pt idx="9">
                  <c:v>2.1111111111111112</c:v>
                </c:pt>
              </c:numCache>
            </c:numRef>
          </c:val>
          <c:extLst>
            <c:ext xmlns:c16="http://schemas.microsoft.com/office/drawing/2014/chart" uri="{C3380CC4-5D6E-409C-BE32-E72D297353CC}">
              <c16:uniqueId val="{00000001-3FBC-4DF3-9E7D-A38E2DE72A2A}"/>
            </c:ext>
          </c:extLst>
        </c:ser>
        <c:dLbls>
          <c:showLegendKey val="0"/>
          <c:showVal val="0"/>
          <c:showCatName val="0"/>
          <c:showSerName val="0"/>
          <c:showPercent val="0"/>
          <c:showBubbleSize val="0"/>
        </c:dLbls>
        <c:gapWidth val="219"/>
        <c:overlap val="-27"/>
        <c:axId val="733750991"/>
        <c:axId val="733758671"/>
      </c:barChart>
      <c:catAx>
        <c:axId val="733750991"/>
        <c:scaling>
          <c:orientation val="minMax"/>
        </c:scaling>
        <c:delete val="0"/>
        <c:axPos val="b"/>
        <c:title>
          <c:tx>
            <c:rich>
              <a:bodyPr rot="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r>
                  <a:rPr lang="en-US"/>
                  <a:t>Safe Learning Environment Charter Priority</a:t>
                </a:r>
              </a:p>
            </c:rich>
          </c:tx>
          <c:overlay val="0"/>
          <c:spPr>
            <a:noFill/>
            <a:ln>
              <a:noFill/>
            </a:ln>
            <a:effectLst/>
          </c:spPr>
          <c:txPr>
            <a:bodyPr rot="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733758671"/>
        <c:crosses val="autoZero"/>
        <c:auto val="1"/>
        <c:lblAlgn val="ctr"/>
        <c:lblOffset val="100"/>
        <c:noMultiLvlLbl val="0"/>
      </c:catAx>
      <c:valAx>
        <c:axId val="733758671"/>
        <c:scaling>
          <c:orientation val="minMax"/>
          <c:max val="3"/>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r>
                  <a:rPr lang="en-US"/>
                  <a:t>Maturity Matrix Score</a:t>
                </a:r>
              </a:p>
            </c:rich>
          </c:tx>
          <c:overlay val="0"/>
          <c:spPr>
            <a:noFill/>
            <a:ln>
              <a:noFill/>
            </a:ln>
            <a:effectLst/>
          </c:spPr>
          <c:txPr>
            <a:bodyPr rot="-54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33750991"/>
        <c:crosses val="autoZero"/>
        <c:crossBetween val="between"/>
        <c:majorUnit val="1"/>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accent1">
          <a:lumMod val="60000"/>
          <a:lumOff val="40000"/>
        </a:schemeClr>
      </a:solid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3713"/>
          </a:xfrm>
          <a:prstGeom prst="rect">
            <a:avLst/>
          </a:prstGeom>
        </p:spPr>
        <p:txBody>
          <a:bodyPr vert="horz" lIns="91440" tIns="45720" rIns="91440" bIns="45720" rtlCol="0"/>
          <a:lstStyle>
            <a:lvl1pPr algn="l" eaLnBrk="1" hangingPunct="1">
              <a:defRPr sz="1200">
                <a:latin typeface="Arial" charset="0"/>
                <a:ea typeface="+mn-ea"/>
                <a:cs typeface="Arial" charset="0"/>
              </a:defRPr>
            </a:lvl1pPr>
          </a:lstStyle>
          <a:p>
            <a:pPr>
              <a:defRPr/>
            </a:pPr>
            <a:endParaRPr lang="en-GB"/>
          </a:p>
        </p:txBody>
      </p:sp>
      <p:sp>
        <p:nvSpPr>
          <p:cNvPr id="3" name="Date Placeholder 2"/>
          <p:cNvSpPr>
            <a:spLocks noGrp="1"/>
          </p:cNvSpPr>
          <p:nvPr>
            <p:ph type="dt" sz="quarter" idx="1"/>
          </p:nvPr>
        </p:nvSpPr>
        <p:spPr>
          <a:xfrm>
            <a:off x="3775075" y="0"/>
            <a:ext cx="2889250" cy="493713"/>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pPr>
              <a:defRPr/>
            </a:pPr>
            <a:fld id="{DE4EF497-56AC-4A36-A7F0-AB1DADE21192}" type="datetimeFigureOut">
              <a:rPr lang="en-GB" altLang="en-US"/>
              <a:pPr>
                <a:defRPr/>
              </a:pPr>
              <a:t>27/08/2025</a:t>
            </a:fld>
            <a:endParaRPr lang="en-GB" altLang="en-US"/>
          </a:p>
        </p:txBody>
      </p:sp>
      <p:sp>
        <p:nvSpPr>
          <p:cNvPr id="4" name="Footer Placeholder 3"/>
          <p:cNvSpPr>
            <a:spLocks noGrp="1"/>
          </p:cNvSpPr>
          <p:nvPr>
            <p:ph type="ftr" sz="quarter" idx="2"/>
          </p:nvPr>
        </p:nvSpPr>
        <p:spPr>
          <a:xfrm>
            <a:off x="0" y="9377363"/>
            <a:ext cx="2889250" cy="493712"/>
          </a:xfrm>
          <a:prstGeom prst="rect">
            <a:avLst/>
          </a:prstGeom>
        </p:spPr>
        <p:txBody>
          <a:bodyPr vert="horz" lIns="91440" tIns="45720" rIns="91440" bIns="45720" rtlCol="0" anchor="b"/>
          <a:lstStyle>
            <a:lvl1pPr algn="l" eaLnBrk="1" hangingPunct="1">
              <a:defRPr sz="1200">
                <a:latin typeface="Arial" charset="0"/>
                <a:ea typeface="+mn-ea"/>
                <a:cs typeface="Arial" charset="0"/>
              </a:defRPr>
            </a:lvl1pPr>
          </a:lstStyle>
          <a:p>
            <a:pPr>
              <a:defRPr/>
            </a:pPr>
            <a:endParaRPr lang="en-GB"/>
          </a:p>
        </p:txBody>
      </p:sp>
      <p:sp>
        <p:nvSpPr>
          <p:cNvPr id="5" name="Slide Number Placeholder 4"/>
          <p:cNvSpPr>
            <a:spLocks noGrp="1"/>
          </p:cNvSpPr>
          <p:nvPr>
            <p:ph type="sldNum" sz="quarter" idx="3"/>
          </p:nvPr>
        </p:nvSpPr>
        <p:spPr>
          <a:xfrm>
            <a:off x="3775075" y="9377363"/>
            <a:ext cx="2889250" cy="493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6BF31F11-2FF4-474E-B8EC-7D8A75234BF8}" type="slidenum">
              <a:rPr lang="en-GB" altLang="en-US"/>
              <a:pPr/>
              <a:t>‹#›</a:t>
            </a:fld>
            <a:endParaRPr lang="en-GB" altLang="en-US"/>
          </a:p>
        </p:txBody>
      </p:sp>
    </p:spTree>
    <p:extLst>
      <p:ext uri="{BB962C8B-B14F-4D97-AF65-F5344CB8AC3E}">
        <p14:creationId xmlns:p14="http://schemas.microsoft.com/office/powerpoint/2010/main" val="4049570413"/>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3109" userDrawn="1">
          <p15:clr>
            <a:srgbClr val="F26B43"/>
          </p15:clr>
        </p15:guide>
        <p15:guide id="2" pos="2099"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3713"/>
          </a:xfrm>
          <a:prstGeom prst="rect">
            <a:avLst/>
          </a:prstGeom>
        </p:spPr>
        <p:txBody>
          <a:bodyPr vert="horz" lIns="91440" tIns="45720" rIns="91440" bIns="45720" rtlCol="0"/>
          <a:lstStyle>
            <a:lvl1pPr algn="l" defTabSz="4320540" eaLnBrk="1" fontAlgn="auto" hangingPunct="1">
              <a:spcBef>
                <a:spcPts val="0"/>
              </a:spcBef>
              <a:spcAft>
                <a:spcPts val="0"/>
              </a:spcAft>
              <a:defRPr sz="1200">
                <a:latin typeface="+mn-lt"/>
                <a:ea typeface="+mn-ea"/>
                <a:cs typeface="+mn-cs"/>
              </a:defRPr>
            </a:lvl1pPr>
          </a:lstStyle>
          <a:p>
            <a:pPr>
              <a:defRPr/>
            </a:pPr>
            <a:endParaRPr lang="en-GB"/>
          </a:p>
        </p:txBody>
      </p:sp>
      <p:sp>
        <p:nvSpPr>
          <p:cNvPr id="3" name="Date Placeholder 2"/>
          <p:cNvSpPr>
            <a:spLocks noGrp="1"/>
          </p:cNvSpPr>
          <p:nvPr>
            <p:ph type="dt" idx="1"/>
          </p:nvPr>
        </p:nvSpPr>
        <p:spPr>
          <a:xfrm>
            <a:off x="3775075" y="0"/>
            <a:ext cx="2889250" cy="493713"/>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panose="020F0502020204030204" pitchFamily="34" charset="0"/>
              </a:defRPr>
            </a:lvl1pPr>
          </a:lstStyle>
          <a:p>
            <a:pPr>
              <a:defRPr/>
            </a:pPr>
            <a:fld id="{7B9601AD-AB01-41D2-8189-AE49C1D956D7}" type="datetimeFigureOut">
              <a:rPr lang="en-GB" altLang="en-US"/>
              <a:pPr>
                <a:defRPr/>
              </a:pPr>
              <a:t>27/08/2025</a:t>
            </a:fld>
            <a:endParaRPr lang="en-GB" altLang="en-US"/>
          </a:p>
        </p:txBody>
      </p:sp>
      <p:sp>
        <p:nvSpPr>
          <p:cNvPr id="4" name="Slide Image Placeholder 3"/>
          <p:cNvSpPr>
            <a:spLocks noGrp="1" noRot="1" noChangeAspect="1"/>
          </p:cNvSpPr>
          <p:nvPr>
            <p:ph type="sldImg" idx="2"/>
          </p:nvPr>
        </p:nvSpPr>
        <p:spPr>
          <a:xfrm>
            <a:off x="715963" y="739775"/>
            <a:ext cx="5233987" cy="3703638"/>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66750" y="4689475"/>
            <a:ext cx="5332413" cy="4443413"/>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9377363"/>
            <a:ext cx="2889250" cy="493712"/>
          </a:xfrm>
          <a:prstGeom prst="rect">
            <a:avLst/>
          </a:prstGeom>
        </p:spPr>
        <p:txBody>
          <a:bodyPr vert="horz" lIns="91440" tIns="45720" rIns="91440" bIns="45720" rtlCol="0" anchor="b"/>
          <a:lstStyle>
            <a:lvl1pPr algn="l" defTabSz="4320540" eaLnBrk="1" fontAlgn="auto" hangingPunct="1">
              <a:spcBef>
                <a:spcPts val="0"/>
              </a:spcBef>
              <a:spcAft>
                <a:spcPts val="0"/>
              </a:spcAft>
              <a:defRPr sz="1200">
                <a:latin typeface="+mn-lt"/>
                <a:ea typeface="+mn-ea"/>
                <a:cs typeface="+mn-cs"/>
              </a:defRPr>
            </a:lvl1pPr>
          </a:lstStyle>
          <a:p>
            <a:pPr>
              <a:defRPr/>
            </a:pPr>
            <a:endParaRPr lang="en-GB"/>
          </a:p>
        </p:txBody>
      </p:sp>
      <p:sp>
        <p:nvSpPr>
          <p:cNvPr id="7" name="Slide Number Placeholder 6"/>
          <p:cNvSpPr>
            <a:spLocks noGrp="1"/>
          </p:cNvSpPr>
          <p:nvPr>
            <p:ph type="sldNum" sz="quarter" idx="5"/>
          </p:nvPr>
        </p:nvSpPr>
        <p:spPr>
          <a:xfrm>
            <a:off x="3775075" y="9377363"/>
            <a:ext cx="2889250" cy="493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fld id="{83616CBC-8EEF-4F6C-BAAC-7C61F08FB99F}" type="slidenum">
              <a:rPr lang="en-GB" altLang="en-US"/>
              <a:pPr/>
              <a:t>‹#›</a:t>
            </a:fld>
            <a:endParaRPr lang="en-GB" altLang="en-US"/>
          </a:p>
        </p:txBody>
      </p:sp>
    </p:spTree>
    <p:extLst>
      <p:ext uri="{BB962C8B-B14F-4D97-AF65-F5344CB8AC3E}">
        <p14:creationId xmlns:p14="http://schemas.microsoft.com/office/powerpoint/2010/main" val="472323625"/>
      </p:ext>
    </p:extLst>
  </p:cSld>
  <p:clrMap bg1="lt1" tx1="dk1" bg2="lt2" tx2="dk2" accent1="accent1" accent2="accent2" accent3="accent3" accent4="accent4" accent5="accent5" accent6="accent6" hlink="hlink" folHlink="folHlink"/>
  <p:notesStyle>
    <a:lvl1pPr algn="l" defTabSz="4174882" rtl="0" eaLnBrk="0" fontAlgn="base" hangingPunct="0">
      <a:spcBef>
        <a:spcPct val="30000"/>
      </a:spcBef>
      <a:spcAft>
        <a:spcPct val="0"/>
      </a:spcAft>
      <a:defRPr sz="5509" kern="1200">
        <a:solidFill>
          <a:schemeClr val="tx1"/>
        </a:solidFill>
        <a:latin typeface="+mn-lt"/>
        <a:ea typeface="MS PGothic" panose="020B0600070205080204" pitchFamily="34" charset="-128"/>
        <a:cs typeface="+mn-cs"/>
      </a:defRPr>
    </a:lvl1pPr>
    <a:lvl2pPr marL="2086674" algn="l" defTabSz="4174882" rtl="0" eaLnBrk="0" fontAlgn="base" hangingPunct="0">
      <a:spcBef>
        <a:spcPct val="30000"/>
      </a:spcBef>
      <a:spcAft>
        <a:spcPct val="0"/>
      </a:spcAft>
      <a:defRPr sz="5509" kern="1200">
        <a:solidFill>
          <a:schemeClr val="tx1"/>
        </a:solidFill>
        <a:latin typeface="+mn-lt"/>
        <a:ea typeface="MS PGothic" panose="020B0600070205080204" pitchFamily="34" charset="-128"/>
        <a:cs typeface="+mn-cs"/>
      </a:defRPr>
    </a:lvl2pPr>
    <a:lvl3pPr marL="4174882" algn="l" defTabSz="4174882" rtl="0" eaLnBrk="0" fontAlgn="base" hangingPunct="0">
      <a:spcBef>
        <a:spcPct val="30000"/>
      </a:spcBef>
      <a:spcAft>
        <a:spcPct val="0"/>
      </a:spcAft>
      <a:defRPr sz="5509" kern="1200">
        <a:solidFill>
          <a:schemeClr val="tx1"/>
        </a:solidFill>
        <a:latin typeface="+mn-lt"/>
        <a:ea typeface="MS PGothic" panose="020B0600070205080204" pitchFamily="34" charset="-128"/>
        <a:cs typeface="+mn-cs"/>
      </a:defRPr>
    </a:lvl3pPr>
    <a:lvl4pPr marL="6263089" algn="l" defTabSz="4174882" rtl="0" eaLnBrk="0" fontAlgn="base" hangingPunct="0">
      <a:spcBef>
        <a:spcPct val="30000"/>
      </a:spcBef>
      <a:spcAft>
        <a:spcPct val="0"/>
      </a:spcAft>
      <a:defRPr sz="5509" kern="1200">
        <a:solidFill>
          <a:schemeClr val="tx1"/>
        </a:solidFill>
        <a:latin typeface="+mn-lt"/>
        <a:ea typeface="MS PGothic" panose="020B0600070205080204" pitchFamily="34" charset="-128"/>
        <a:cs typeface="+mn-cs"/>
      </a:defRPr>
    </a:lvl4pPr>
    <a:lvl5pPr marL="8351297" algn="l" defTabSz="4174882" rtl="0" eaLnBrk="0" fontAlgn="base" hangingPunct="0">
      <a:spcBef>
        <a:spcPct val="30000"/>
      </a:spcBef>
      <a:spcAft>
        <a:spcPct val="0"/>
      </a:spcAft>
      <a:defRPr sz="5509" kern="1200">
        <a:solidFill>
          <a:schemeClr val="tx1"/>
        </a:solidFill>
        <a:latin typeface="+mn-lt"/>
        <a:ea typeface="MS PGothic" panose="020B0600070205080204" pitchFamily="34" charset="-128"/>
        <a:cs typeface="+mn-cs"/>
      </a:defRPr>
    </a:lvl5pPr>
    <a:lvl6pPr marL="10439505" algn="l" defTabSz="4175802" rtl="0" eaLnBrk="1" latinLnBrk="0" hangingPunct="1">
      <a:defRPr sz="5509" kern="1200">
        <a:solidFill>
          <a:schemeClr val="tx1"/>
        </a:solidFill>
        <a:latin typeface="+mn-lt"/>
        <a:ea typeface="+mn-ea"/>
        <a:cs typeface="+mn-cs"/>
      </a:defRPr>
    </a:lvl6pPr>
    <a:lvl7pPr marL="12527406" algn="l" defTabSz="4175802" rtl="0" eaLnBrk="1" latinLnBrk="0" hangingPunct="1">
      <a:defRPr sz="5509" kern="1200">
        <a:solidFill>
          <a:schemeClr val="tx1"/>
        </a:solidFill>
        <a:latin typeface="+mn-lt"/>
        <a:ea typeface="+mn-ea"/>
        <a:cs typeface="+mn-cs"/>
      </a:defRPr>
    </a:lvl7pPr>
    <a:lvl8pPr marL="14615307" algn="l" defTabSz="4175802" rtl="0" eaLnBrk="1" latinLnBrk="0" hangingPunct="1">
      <a:defRPr sz="5509" kern="1200">
        <a:solidFill>
          <a:schemeClr val="tx1"/>
        </a:solidFill>
        <a:latin typeface="+mn-lt"/>
        <a:ea typeface="+mn-ea"/>
        <a:cs typeface="+mn-cs"/>
      </a:defRPr>
    </a:lvl8pPr>
    <a:lvl9pPr marL="16703208" algn="l" defTabSz="4175802" rtl="0" eaLnBrk="1" latinLnBrk="0" hangingPunct="1">
      <a:defRPr sz="550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xfrm>
            <a:off x="715963" y="739775"/>
            <a:ext cx="5233987" cy="370363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5700">
                <a:solidFill>
                  <a:schemeClr val="tx1"/>
                </a:solidFill>
                <a:latin typeface="Calibri" pitchFamily="34" charset="0"/>
                <a:ea typeface="MS PGothic" pitchFamily="34" charset="-128"/>
              </a:defRPr>
            </a:lvl1pPr>
            <a:lvl2pPr marL="742950" indent="-285750">
              <a:spcBef>
                <a:spcPct val="30000"/>
              </a:spcBef>
              <a:defRPr sz="5700">
                <a:solidFill>
                  <a:schemeClr val="tx1"/>
                </a:solidFill>
                <a:latin typeface="Calibri" pitchFamily="34" charset="0"/>
                <a:ea typeface="MS PGothic" pitchFamily="34" charset="-128"/>
              </a:defRPr>
            </a:lvl2pPr>
            <a:lvl3pPr marL="1143000" indent="-228600">
              <a:spcBef>
                <a:spcPct val="30000"/>
              </a:spcBef>
              <a:defRPr sz="5700">
                <a:solidFill>
                  <a:schemeClr val="tx1"/>
                </a:solidFill>
                <a:latin typeface="Calibri" pitchFamily="34" charset="0"/>
                <a:ea typeface="MS PGothic" pitchFamily="34" charset="-128"/>
              </a:defRPr>
            </a:lvl3pPr>
            <a:lvl4pPr marL="1600200" indent="-228600">
              <a:spcBef>
                <a:spcPct val="30000"/>
              </a:spcBef>
              <a:defRPr sz="5700">
                <a:solidFill>
                  <a:schemeClr val="tx1"/>
                </a:solidFill>
                <a:latin typeface="Calibri" pitchFamily="34" charset="0"/>
                <a:ea typeface="MS PGothic" pitchFamily="34" charset="-128"/>
              </a:defRPr>
            </a:lvl4pPr>
            <a:lvl5pPr marL="2057400" indent="-228600">
              <a:spcBef>
                <a:spcPct val="30000"/>
              </a:spcBef>
              <a:defRPr sz="5700">
                <a:solidFill>
                  <a:schemeClr val="tx1"/>
                </a:solidFill>
                <a:latin typeface="Calibri" pitchFamily="34" charset="0"/>
                <a:ea typeface="MS PGothic" pitchFamily="34" charset="-128"/>
              </a:defRPr>
            </a:lvl5pPr>
            <a:lvl6pPr marL="2514600" indent="-228600" defTabSz="4319588" eaLnBrk="0" fontAlgn="base" hangingPunct="0">
              <a:spcBef>
                <a:spcPct val="30000"/>
              </a:spcBef>
              <a:spcAft>
                <a:spcPct val="0"/>
              </a:spcAft>
              <a:defRPr sz="5700">
                <a:solidFill>
                  <a:schemeClr val="tx1"/>
                </a:solidFill>
                <a:latin typeface="Calibri" pitchFamily="34" charset="0"/>
                <a:ea typeface="MS PGothic" pitchFamily="34" charset="-128"/>
              </a:defRPr>
            </a:lvl6pPr>
            <a:lvl7pPr marL="2971800" indent="-228600" defTabSz="4319588" eaLnBrk="0" fontAlgn="base" hangingPunct="0">
              <a:spcBef>
                <a:spcPct val="30000"/>
              </a:spcBef>
              <a:spcAft>
                <a:spcPct val="0"/>
              </a:spcAft>
              <a:defRPr sz="5700">
                <a:solidFill>
                  <a:schemeClr val="tx1"/>
                </a:solidFill>
                <a:latin typeface="Calibri" pitchFamily="34" charset="0"/>
                <a:ea typeface="MS PGothic" pitchFamily="34" charset="-128"/>
              </a:defRPr>
            </a:lvl7pPr>
            <a:lvl8pPr marL="3429000" indent="-228600" defTabSz="4319588" eaLnBrk="0" fontAlgn="base" hangingPunct="0">
              <a:spcBef>
                <a:spcPct val="30000"/>
              </a:spcBef>
              <a:spcAft>
                <a:spcPct val="0"/>
              </a:spcAft>
              <a:defRPr sz="5700">
                <a:solidFill>
                  <a:schemeClr val="tx1"/>
                </a:solidFill>
                <a:latin typeface="Calibri" pitchFamily="34" charset="0"/>
                <a:ea typeface="MS PGothic" pitchFamily="34" charset="-128"/>
              </a:defRPr>
            </a:lvl8pPr>
            <a:lvl9pPr marL="3886200" indent="-228600" defTabSz="4319588" eaLnBrk="0" fontAlgn="base" hangingPunct="0">
              <a:spcBef>
                <a:spcPct val="30000"/>
              </a:spcBef>
              <a:spcAft>
                <a:spcPct val="0"/>
              </a:spcAft>
              <a:defRPr sz="5700">
                <a:solidFill>
                  <a:schemeClr val="tx1"/>
                </a:solidFill>
                <a:latin typeface="Calibri" pitchFamily="34" charset="0"/>
                <a:ea typeface="MS PGothic" pitchFamily="34" charset="-128"/>
              </a:defRPr>
            </a:lvl9pPr>
          </a:lstStyle>
          <a:p>
            <a:pPr>
              <a:spcBef>
                <a:spcPct val="0"/>
              </a:spcBef>
            </a:pPr>
            <a:fld id="{E0A20187-2B8F-4592-A0FD-238F21F963C4}" type="slidenum">
              <a:rPr lang="en-GB" altLang="en-US" sz="1200"/>
              <a:pPr>
                <a:spcBef>
                  <a:spcPct val="0"/>
                </a:spcBef>
              </a:pPr>
              <a:t>1</a:t>
            </a:fld>
            <a:endParaRPr lang="en-GB" altLang="en-US" sz="120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F0F0F0"/>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0963249-F366-DFAE-2890-506DD5717CED}"/>
              </a:ext>
            </a:extLst>
          </p:cNvPr>
          <p:cNvSpPr>
            <a:spLocks/>
          </p:cNvSpPr>
          <p:nvPr userDrawn="1"/>
        </p:nvSpPr>
        <p:spPr>
          <a:xfrm>
            <a:off x="2" y="0"/>
            <a:ext cx="42803763" cy="6924729"/>
          </a:xfrm>
          <a:prstGeom prst="rect">
            <a:avLst/>
          </a:prstGeom>
          <a:solidFill>
            <a:srgbClr val="005EB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8215"/>
              <a:t>  </a:t>
            </a:r>
          </a:p>
        </p:txBody>
      </p:sp>
      <p:sp>
        <p:nvSpPr>
          <p:cNvPr id="11" name="TextBox 10">
            <a:extLst>
              <a:ext uri="{FF2B5EF4-FFF2-40B4-BE49-F238E27FC236}">
                <a16:creationId xmlns:a16="http://schemas.microsoft.com/office/drawing/2014/main" id="{9266691C-6AB4-B7D1-01D8-84EE4B2FF667}"/>
              </a:ext>
            </a:extLst>
          </p:cNvPr>
          <p:cNvSpPr txBox="1"/>
          <p:nvPr userDrawn="1"/>
        </p:nvSpPr>
        <p:spPr>
          <a:xfrm>
            <a:off x="-2" y="6924729"/>
            <a:ext cx="42803763" cy="287771"/>
          </a:xfrm>
          <a:prstGeom prst="rect">
            <a:avLst/>
          </a:prstGeom>
          <a:solidFill>
            <a:schemeClr val="accent6"/>
          </a:solidFill>
          <a:ln w="50800" cap="sq">
            <a:noFill/>
          </a:ln>
        </p:spPr>
        <p:style>
          <a:lnRef idx="2">
            <a:schemeClr val="dk1"/>
          </a:lnRef>
          <a:fillRef idx="1">
            <a:schemeClr val="lt1"/>
          </a:fillRef>
          <a:effectRef idx="0">
            <a:schemeClr val="dk1"/>
          </a:effectRef>
          <a:fontRef idx="minor">
            <a:schemeClr val="dk1"/>
          </a:fontRef>
        </p:style>
        <p:txBody>
          <a:bodyPr wrap="square" lIns="0" tIns="0" rIns="0" bIns="0">
            <a:spAutoFit/>
          </a:bodyPr>
          <a:lstStyle/>
          <a:p>
            <a:pPr algn="ctr" defTabSz="4036668" eaLnBrk="1" fontAlgn="auto" hangingPunct="1">
              <a:spcBef>
                <a:spcPts val="0"/>
              </a:spcBef>
              <a:spcAft>
                <a:spcPts val="0"/>
              </a:spcAft>
              <a:defRPr/>
            </a:pPr>
            <a:endParaRPr lang="en-GB" sz="187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endParaRPr>
          </a:p>
        </p:txBody>
      </p:sp>
      <p:pic>
        <p:nvPicPr>
          <p:cNvPr id="15" name="Graphic 14">
            <a:extLst>
              <a:ext uri="{FF2B5EF4-FFF2-40B4-BE49-F238E27FC236}">
                <a16:creationId xmlns:a16="http://schemas.microsoft.com/office/drawing/2014/main" id="{68B82145-0A6E-59A4-0470-B1CFA7E0737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9592972" y="171801"/>
            <a:ext cx="13046181" cy="5514977"/>
          </a:xfrm>
          <a:prstGeom prst="rect">
            <a:avLst/>
          </a:prstGeom>
        </p:spPr>
      </p:pic>
      <p:pic>
        <p:nvPicPr>
          <p:cNvPr id="25" name="Picture 24" descr="A white circle with black background&#10;&#10;AI-generated content may be incorrect.">
            <a:extLst>
              <a:ext uri="{FF2B5EF4-FFF2-40B4-BE49-F238E27FC236}">
                <a16:creationId xmlns:a16="http://schemas.microsoft.com/office/drawing/2014/main" id="{59292C41-2424-46E4-78E1-17E0395D5B3F}"/>
              </a:ext>
            </a:extLst>
          </p:cNvPr>
          <p:cNvPicPr>
            <a:picLocks noChangeAspect="1"/>
          </p:cNvPicPr>
          <p:nvPr userDrawn="1"/>
        </p:nvPicPr>
        <p:blipFill>
          <a:blip r:embed="rId4" cstate="print">
            <a:alphaModFix amt="5000"/>
            <a:extLst>
              <a:ext uri="{28A0092B-C50C-407E-A947-70E740481C1C}">
                <a14:useLocalDpi xmlns:a14="http://schemas.microsoft.com/office/drawing/2010/main" val="0"/>
              </a:ext>
            </a:extLst>
          </a:blip>
          <a:stretch>
            <a:fillRect/>
          </a:stretch>
        </p:blipFill>
        <p:spPr>
          <a:xfrm>
            <a:off x="-561047" y="-1334590"/>
            <a:ext cx="11401455" cy="10628334"/>
          </a:xfrm>
          <a:prstGeom prst="rect">
            <a:avLst/>
          </a:prstGeom>
        </p:spPr>
      </p:pic>
      <p:pic>
        <p:nvPicPr>
          <p:cNvPr id="27" name="Graphic 26">
            <a:extLst>
              <a:ext uri="{FF2B5EF4-FFF2-40B4-BE49-F238E27FC236}">
                <a16:creationId xmlns:a16="http://schemas.microsoft.com/office/drawing/2014/main" id="{92A66AE6-4CDE-F930-771B-B49963659A06}"/>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921095" y="1815830"/>
            <a:ext cx="8020050" cy="5667375"/>
          </a:xfrm>
          <a:prstGeom prst="rect">
            <a:avLst/>
          </a:prstGeom>
        </p:spPr>
      </p:pic>
    </p:spTree>
    <p:extLst>
      <p:ext uri="{BB962C8B-B14F-4D97-AF65-F5344CB8AC3E}">
        <p14:creationId xmlns:p14="http://schemas.microsoft.com/office/powerpoint/2010/main" val="3650375791"/>
      </p:ext>
    </p:extLst>
  </p:cSld>
  <p:clrMapOvr>
    <a:masterClrMapping/>
  </p:clrMapOvr>
  <p:extLst>
    <p:ext uri="{DCECCB84-F9BA-43D5-87BE-67443E8EF086}">
      <p15:sldGuideLst xmlns:p15="http://schemas.microsoft.com/office/powerpoint/2012/main">
        <p15:guide id="1" orient="horz" pos="909" userDrawn="1">
          <p15:clr>
            <a:srgbClr val="FBAE40"/>
          </p15:clr>
        </p15:guide>
        <p15:guide id="2" pos="894" userDrawn="1">
          <p15:clr>
            <a:srgbClr val="FBAE40"/>
          </p15:clr>
        </p15:guide>
        <p15:guide id="3" pos="26055" userDrawn="1">
          <p15:clr>
            <a:srgbClr val="FBAE40"/>
          </p15:clr>
        </p15:guide>
        <p15:guide id="4" orient="horz" pos="18427" userDrawn="1">
          <p15:clr>
            <a:srgbClr val="FBAE40"/>
          </p15:clr>
        </p15:guide>
        <p15:guide id="5" pos="13028" userDrawn="1">
          <p15:clr>
            <a:srgbClr val="FBAE40"/>
          </p15:clr>
        </p15:guide>
        <p15:guide id="6" pos="13935"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BEEF4"/>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141031" y="1212522"/>
            <a:ext cx="38521709" cy="5045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2054" tIns="216027" rIns="432054" bIns="216027"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2141031" y="7063772"/>
            <a:ext cx="38521709" cy="199810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2054" tIns="216027" rIns="432054" bIns="216027"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p:cNvSpPr>
            <a:spLocks noGrp="1"/>
          </p:cNvSpPr>
          <p:nvPr>
            <p:ph type="dt" sz="half" idx="2"/>
          </p:nvPr>
        </p:nvSpPr>
        <p:spPr>
          <a:xfrm>
            <a:off x="2141029" y="28060416"/>
            <a:ext cx="9985867" cy="1611875"/>
          </a:xfrm>
          <a:prstGeom prst="rect">
            <a:avLst/>
          </a:prstGeom>
        </p:spPr>
        <p:txBody>
          <a:bodyPr vert="horz" wrap="square" lIns="432054" tIns="216027" rIns="432054" bIns="216027" numCol="1" anchor="ctr" anchorCtr="0" compatLnSpc="1">
            <a:prstTxWarp prst="textNoShape">
              <a:avLst/>
            </a:prstTxWarp>
          </a:bodyPr>
          <a:lstStyle>
            <a:lvl1pPr eaLnBrk="1" hangingPunct="1">
              <a:defRPr sz="5326">
                <a:solidFill>
                  <a:srgbClr val="898989"/>
                </a:solidFill>
                <a:latin typeface="Arial" panose="020B0604020202020204" pitchFamily="34" charset="0"/>
                <a:cs typeface="Arial" panose="020B0604020202020204" pitchFamily="34" charset="0"/>
              </a:defRPr>
            </a:lvl1pPr>
          </a:lstStyle>
          <a:p>
            <a:pPr>
              <a:defRPr/>
            </a:pPr>
            <a:fld id="{E63B3B48-648D-4A5F-A7F6-3664B9454514}" type="datetimeFigureOut">
              <a:rPr lang="en-GB" altLang="en-US" smtClean="0"/>
              <a:pPr>
                <a:defRPr/>
              </a:pPr>
              <a:t>27/08/2025</a:t>
            </a:fld>
            <a:endParaRPr lang="en-GB" altLang="en-US"/>
          </a:p>
        </p:txBody>
      </p:sp>
      <p:sp>
        <p:nvSpPr>
          <p:cNvPr id="5" name="Footer Placeholder 4"/>
          <p:cNvSpPr>
            <a:spLocks noGrp="1"/>
          </p:cNvSpPr>
          <p:nvPr>
            <p:ph type="ftr" sz="quarter" idx="3"/>
          </p:nvPr>
        </p:nvSpPr>
        <p:spPr>
          <a:xfrm>
            <a:off x="14624412" y="28060416"/>
            <a:ext cx="13554944" cy="1611875"/>
          </a:xfrm>
          <a:prstGeom prst="rect">
            <a:avLst/>
          </a:prstGeom>
        </p:spPr>
        <p:txBody>
          <a:bodyPr vert="horz" lIns="432054" tIns="216027" rIns="432054" bIns="216027" rtlCol="0" anchor="ctr"/>
          <a:lstStyle>
            <a:lvl1pPr algn="ctr" defTabSz="4036668" eaLnBrk="1" fontAlgn="auto" hangingPunct="1">
              <a:spcBef>
                <a:spcPts val="0"/>
              </a:spcBef>
              <a:spcAft>
                <a:spcPts val="0"/>
              </a:spcAft>
              <a:defRPr sz="5326">
                <a:solidFill>
                  <a:schemeClr val="tx1">
                    <a:tint val="75000"/>
                  </a:schemeClr>
                </a:solidFill>
                <a:latin typeface="Arial" panose="020B0604020202020204" pitchFamily="34" charset="0"/>
                <a:ea typeface="+mn-ea"/>
                <a:cs typeface="Arial" panose="020B0604020202020204" pitchFamily="34" charset="0"/>
              </a:defRPr>
            </a:lvl1pPr>
          </a:lstStyle>
          <a:p>
            <a:pPr>
              <a:defRPr/>
            </a:pPr>
            <a:endParaRPr lang="en-GB"/>
          </a:p>
        </p:txBody>
      </p:sp>
      <p:sp>
        <p:nvSpPr>
          <p:cNvPr id="6" name="Slide Number Placeholder 5"/>
          <p:cNvSpPr>
            <a:spLocks noGrp="1"/>
          </p:cNvSpPr>
          <p:nvPr>
            <p:ph type="sldNum" sz="quarter" idx="4"/>
          </p:nvPr>
        </p:nvSpPr>
        <p:spPr>
          <a:xfrm>
            <a:off x="30676870" y="28060416"/>
            <a:ext cx="9985867" cy="1611875"/>
          </a:xfrm>
          <a:prstGeom prst="rect">
            <a:avLst/>
          </a:prstGeom>
        </p:spPr>
        <p:txBody>
          <a:bodyPr vert="horz" wrap="square" lIns="432054" tIns="216027" rIns="432054" bIns="216027" numCol="1" anchor="ctr" anchorCtr="0" compatLnSpc="1">
            <a:prstTxWarp prst="textNoShape">
              <a:avLst/>
            </a:prstTxWarp>
          </a:bodyPr>
          <a:lstStyle>
            <a:lvl1pPr algn="r" eaLnBrk="1" hangingPunct="1">
              <a:defRPr sz="5326">
                <a:solidFill>
                  <a:srgbClr val="898989"/>
                </a:solidFill>
                <a:latin typeface="Arial" panose="020B0604020202020204" pitchFamily="34" charset="0"/>
                <a:cs typeface="Arial" panose="020B0604020202020204" pitchFamily="34" charset="0"/>
              </a:defRPr>
            </a:lvl1pPr>
          </a:lstStyle>
          <a:p>
            <a:fld id="{C0E17DD1-FBDC-4A92-AA73-D8325BA13B7E}" type="slidenum">
              <a:rPr lang="en-GB" altLang="en-US" smtClean="0"/>
              <a:pPr/>
              <a:t>‹#›</a:t>
            </a:fld>
            <a:endParaRPr lang="en-GB" altLang="en-US"/>
          </a:p>
        </p:txBody>
      </p:sp>
    </p:spTree>
  </p:cSld>
  <p:clrMap bg1="lt1" tx1="dk1" bg2="lt2" tx2="dk2" accent1="accent1" accent2="accent2" accent3="accent3" accent4="accent4" accent5="accent5" accent6="accent6" hlink="hlink" folHlink="folHlink"/>
  <p:sldLayoutIdLst>
    <p:sldLayoutId id="2147483655" r:id="rId1"/>
  </p:sldLayoutIdLst>
  <p:txStyles>
    <p:titleStyle>
      <a:lvl1pPr algn="ctr" defTabSz="4035778" rtl="0" eaLnBrk="0" fontAlgn="base" hangingPunct="0">
        <a:spcBef>
          <a:spcPct val="0"/>
        </a:spcBef>
        <a:spcAft>
          <a:spcPct val="0"/>
        </a:spcAft>
        <a:defRPr sz="19432" kern="1200">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algn="ctr" defTabSz="4035778" rtl="0" eaLnBrk="0" fontAlgn="base" hangingPunct="0">
        <a:spcBef>
          <a:spcPct val="0"/>
        </a:spcBef>
        <a:spcAft>
          <a:spcPct val="0"/>
        </a:spcAft>
        <a:defRPr sz="19432">
          <a:solidFill>
            <a:schemeClr val="tx1"/>
          </a:solidFill>
          <a:latin typeface="Calibri" pitchFamily="34" charset="0"/>
          <a:ea typeface="MS PGothic" panose="020B0600070205080204" pitchFamily="34" charset="-128"/>
        </a:defRPr>
      </a:lvl2pPr>
      <a:lvl3pPr algn="ctr" defTabSz="4035778" rtl="0" eaLnBrk="0" fontAlgn="base" hangingPunct="0">
        <a:spcBef>
          <a:spcPct val="0"/>
        </a:spcBef>
        <a:spcAft>
          <a:spcPct val="0"/>
        </a:spcAft>
        <a:defRPr sz="19432">
          <a:solidFill>
            <a:schemeClr val="tx1"/>
          </a:solidFill>
          <a:latin typeface="Calibri" pitchFamily="34" charset="0"/>
          <a:ea typeface="MS PGothic" panose="020B0600070205080204" pitchFamily="34" charset="-128"/>
        </a:defRPr>
      </a:lvl3pPr>
      <a:lvl4pPr algn="ctr" defTabSz="4035778" rtl="0" eaLnBrk="0" fontAlgn="base" hangingPunct="0">
        <a:spcBef>
          <a:spcPct val="0"/>
        </a:spcBef>
        <a:spcAft>
          <a:spcPct val="0"/>
        </a:spcAft>
        <a:defRPr sz="19432">
          <a:solidFill>
            <a:schemeClr val="tx1"/>
          </a:solidFill>
          <a:latin typeface="Calibri" pitchFamily="34" charset="0"/>
          <a:ea typeface="MS PGothic" panose="020B0600070205080204" pitchFamily="34" charset="-128"/>
        </a:defRPr>
      </a:lvl4pPr>
      <a:lvl5pPr algn="ctr" defTabSz="4035778" rtl="0" eaLnBrk="0" fontAlgn="base" hangingPunct="0">
        <a:spcBef>
          <a:spcPct val="0"/>
        </a:spcBef>
        <a:spcAft>
          <a:spcPct val="0"/>
        </a:spcAft>
        <a:defRPr sz="19432">
          <a:solidFill>
            <a:schemeClr val="tx1"/>
          </a:solidFill>
          <a:latin typeface="Calibri" pitchFamily="34" charset="0"/>
          <a:ea typeface="MS PGothic" panose="020B0600070205080204" pitchFamily="34" charset="-128"/>
        </a:defRPr>
      </a:lvl5pPr>
      <a:lvl6pPr marL="427160" algn="ctr" defTabSz="4035778" rtl="0" fontAlgn="base">
        <a:spcBef>
          <a:spcPct val="0"/>
        </a:spcBef>
        <a:spcAft>
          <a:spcPct val="0"/>
        </a:spcAft>
        <a:defRPr sz="19432">
          <a:solidFill>
            <a:schemeClr val="tx1"/>
          </a:solidFill>
          <a:latin typeface="Calibri" pitchFamily="34" charset="0"/>
        </a:defRPr>
      </a:lvl6pPr>
      <a:lvl7pPr marL="854322" algn="ctr" defTabSz="4035778" rtl="0" fontAlgn="base">
        <a:spcBef>
          <a:spcPct val="0"/>
        </a:spcBef>
        <a:spcAft>
          <a:spcPct val="0"/>
        </a:spcAft>
        <a:defRPr sz="19432">
          <a:solidFill>
            <a:schemeClr val="tx1"/>
          </a:solidFill>
          <a:latin typeface="Calibri" pitchFamily="34" charset="0"/>
        </a:defRPr>
      </a:lvl7pPr>
      <a:lvl8pPr marL="1281482" algn="ctr" defTabSz="4035778" rtl="0" fontAlgn="base">
        <a:spcBef>
          <a:spcPct val="0"/>
        </a:spcBef>
        <a:spcAft>
          <a:spcPct val="0"/>
        </a:spcAft>
        <a:defRPr sz="19432">
          <a:solidFill>
            <a:schemeClr val="tx1"/>
          </a:solidFill>
          <a:latin typeface="Calibri" pitchFamily="34" charset="0"/>
        </a:defRPr>
      </a:lvl8pPr>
      <a:lvl9pPr marL="1708642" algn="ctr" defTabSz="4035778" rtl="0" fontAlgn="base">
        <a:spcBef>
          <a:spcPct val="0"/>
        </a:spcBef>
        <a:spcAft>
          <a:spcPct val="0"/>
        </a:spcAft>
        <a:defRPr sz="19432">
          <a:solidFill>
            <a:schemeClr val="tx1"/>
          </a:solidFill>
          <a:latin typeface="Calibri" pitchFamily="34" charset="0"/>
        </a:defRPr>
      </a:lvl9pPr>
    </p:titleStyle>
    <p:bodyStyle>
      <a:lvl1pPr marL="1512860" indent="-1512860" algn="l" defTabSz="4035778" rtl="0" eaLnBrk="0" fontAlgn="base" hangingPunct="0">
        <a:spcBef>
          <a:spcPct val="20000"/>
        </a:spcBef>
        <a:spcAft>
          <a:spcPct val="0"/>
        </a:spcAft>
        <a:buFont typeface="Arial" charset="0"/>
        <a:buChar char="•"/>
        <a:defRPr sz="14108" kern="1200">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marL="3279347" indent="-1260717" algn="l" defTabSz="4035778" rtl="0" eaLnBrk="0" fontAlgn="base" hangingPunct="0">
        <a:spcBef>
          <a:spcPct val="20000"/>
        </a:spcBef>
        <a:spcAft>
          <a:spcPct val="0"/>
        </a:spcAft>
        <a:buFont typeface="Arial" charset="0"/>
        <a:buChar char="–"/>
        <a:defRPr sz="12333" kern="1200">
          <a:solidFill>
            <a:schemeClr val="tx1"/>
          </a:solidFill>
          <a:latin typeface="Arial" panose="020B0604020202020204" pitchFamily="34" charset="0"/>
          <a:ea typeface="MS PGothic" panose="020B0600070205080204" pitchFamily="34" charset="-128"/>
          <a:cs typeface="Arial" panose="020B0604020202020204" pitchFamily="34" charset="0"/>
        </a:defRPr>
      </a:lvl2pPr>
      <a:lvl3pPr marL="5045834" indent="-1008573" algn="l" defTabSz="4035778" rtl="0" eaLnBrk="0" fontAlgn="base" hangingPunct="0">
        <a:spcBef>
          <a:spcPct val="20000"/>
        </a:spcBef>
        <a:spcAft>
          <a:spcPct val="0"/>
        </a:spcAft>
        <a:buFont typeface="Arial" charset="0"/>
        <a:buChar char="•"/>
        <a:defRPr sz="10557" kern="1200">
          <a:solidFill>
            <a:schemeClr val="tx1"/>
          </a:solidFill>
          <a:latin typeface="Arial" panose="020B0604020202020204" pitchFamily="34" charset="0"/>
          <a:ea typeface="MS PGothic" panose="020B0600070205080204" pitchFamily="34" charset="-128"/>
          <a:cs typeface="Arial" panose="020B0604020202020204" pitchFamily="34" charset="0"/>
        </a:defRPr>
      </a:lvl3pPr>
      <a:lvl4pPr marL="7062980" indent="-1008573" algn="l" defTabSz="4035778" rtl="0" eaLnBrk="0" fontAlgn="base" hangingPunct="0">
        <a:spcBef>
          <a:spcPct val="20000"/>
        </a:spcBef>
        <a:spcAft>
          <a:spcPct val="0"/>
        </a:spcAft>
        <a:buFont typeface="Arial" charset="0"/>
        <a:buChar char="–"/>
        <a:defRPr sz="8876" kern="1200">
          <a:solidFill>
            <a:schemeClr val="tx1"/>
          </a:solidFill>
          <a:latin typeface="Arial" panose="020B0604020202020204" pitchFamily="34" charset="0"/>
          <a:ea typeface="MS PGothic" panose="020B0600070205080204" pitchFamily="34" charset="-128"/>
          <a:cs typeface="Arial" panose="020B0604020202020204" pitchFamily="34" charset="0"/>
        </a:defRPr>
      </a:lvl4pPr>
      <a:lvl5pPr marL="9081612" indent="-1008573" algn="l" defTabSz="4035778" rtl="0" eaLnBrk="0" fontAlgn="base" hangingPunct="0">
        <a:spcBef>
          <a:spcPct val="20000"/>
        </a:spcBef>
        <a:spcAft>
          <a:spcPct val="0"/>
        </a:spcAft>
        <a:buFont typeface="Arial" charset="0"/>
        <a:buChar char="»"/>
        <a:defRPr sz="8876" kern="1200">
          <a:solidFill>
            <a:schemeClr val="tx1"/>
          </a:solidFill>
          <a:latin typeface="Arial" panose="020B0604020202020204" pitchFamily="34" charset="0"/>
          <a:ea typeface="MS PGothic" panose="020B0600070205080204" pitchFamily="34" charset="-128"/>
          <a:cs typeface="Arial" panose="020B0604020202020204" pitchFamily="34" charset="0"/>
        </a:defRPr>
      </a:lvl5pPr>
      <a:lvl6pPr marL="11100834" indent="-1009166" algn="l" defTabSz="4036668" rtl="0" eaLnBrk="1" latinLnBrk="0" hangingPunct="1">
        <a:spcBef>
          <a:spcPct val="20000"/>
        </a:spcBef>
        <a:buFont typeface="Arial" pitchFamily="34" charset="0"/>
        <a:buChar char="•"/>
        <a:defRPr sz="8876" kern="1200">
          <a:solidFill>
            <a:schemeClr val="tx1"/>
          </a:solidFill>
          <a:latin typeface="+mn-lt"/>
          <a:ea typeface="+mn-ea"/>
          <a:cs typeface="+mn-cs"/>
        </a:defRPr>
      </a:lvl6pPr>
      <a:lvl7pPr marL="13119169" indent="-1009166" algn="l" defTabSz="4036668" rtl="0" eaLnBrk="1" latinLnBrk="0" hangingPunct="1">
        <a:spcBef>
          <a:spcPct val="20000"/>
        </a:spcBef>
        <a:buFont typeface="Arial" pitchFamily="34" charset="0"/>
        <a:buChar char="•"/>
        <a:defRPr sz="8876" kern="1200">
          <a:solidFill>
            <a:schemeClr val="tx1"/>
          </a:solidFill>
          <a:latin typeface="+mn-lt"/>
          <a:ea typeface="+mn-ea"/>
          <a:cs typeface="+mn-cs"/>
        </a:defRPr>
      </a:lvl7pPr>
      <a:lvl8pPr marL="15137502" indent="-1009166" algn="l" defTabSz="4036668" rtl="0" eaLnBrk="1" latinLnBrk="0" hangingPunct="1">
        <a:spcBef>
          <a:spcPct val="20000"/>
        </a:spcBef>
        <a:buFont typeface="Arial" pitchFamily="34" charset="0"/>
        <a:buChar char="•"/>
        <a:defRPr sz="8876" kern="1200">
          <a:solidFill>
            <a:schemeClr val="tx1"/>
          </a:solidFill>
          <a:latin typeface="+mn-lt"/>
          <a:ea typeface="+mn-ea"/>
          <a:cs typeface="+mn-cs"/>
        </a:defRPr>
      </a:lvl8pPr>
      <a:lvl9pPr marL="17155836" indent="-1009166" algn="l" defTabSz="4036668" rtl="0" eaLnBrk="1" latinLnBrk="0" hangingPunct="1">
        <a:spcBef>
          <a:spcPct val="20000"/>
        </a:spcBef>
        <a:buFont typeface="Arial" pitchFamily="34" charset="0"/>
        <a:buChar char="•"/>
        <a:defRPr sz="8876" kern="1200">
          <a:solidFill>
            <a:schemeClr val="tx1"/>
          </a:solidFill>
          <a:latin typeface="+mn-lt"/>
          <a:ea typeface="+mn-ea"/>
          <a:cs typeface="+mn-cs"/>
        </a:defRPr>
      </a:lvl9pPr>
    </p:bodyStyle>
    <p:otherStyle>
      <a:defPPr>
        <a:defRPr lang="en-US"/>
      </a:defPPr>
      <a:lvl1pPr marL="0" algn="l" defTabSz="4036668" rtl="0" eaLnBrk="1" latinLnBrk="0" hangingPunct="1">
        <a:defRPr sz="7942" kern="1200">
          <a:solidFill>
            <a:schemeClr val="tx1"/>
          </a:solidFill>
          <a:latin typeface="+mn-lt"/>
          <a:ea typeface="+mn-ea"/>
          <a:cs typeface="+mn-cs"/>
        </a:defRPr>
      </a:lvl1pPr>
      <a:lvl2pPr marL="2018333" algn="l" defTabSz="4036668" rtl="0" eaLnBrk="1" latinLnBrk="0" hangingPunct="1">
        <a:defRPr sz="7942" kern="1200">
          <a:solidFill>
            <a:schemeClr val="tx1"/>
          </a:solidFill>
          <a:latin typeface="+mn-lt"/>
          <a:ea typeface="+mn-ea"/>
          <a:cs typeface="+mn-cs"/>
        </a:defRPr>
      </a:lvl2pPr>
      <a:lvl3pPr marL="4036668" algn="l" defTabSz="4036668" rtl="0" eaLnBrk="1" latinLnBrk="0" hangingPunct="1">
        <a:defRPr sz="7942" kern="1200">
          <a:solidFill>
            <a:schemeClr val="tx1"/>
          </a:solidFill>
          <a:latin typeface="+mn-lt"/>
          <a:ea typeface="+mn-ea"/>
          <a:cs typeface="+mn-cs"/>
        </a:defRPr>
      </a:lvl3pPr>
      <a:lvl4pPr marL="6055002" algn="l" defTabSz="4036668" rtl="0" eaLnBrk="1" latinLnBrk="0" hangingPunct="1">
        <a:defRPr sz="7942" kern="1200">
          <a:solidFill>
            <a:schemeClr val="tx1"/>
          </a:solidFill>
          <a:latin typeface="+mn-lt"/>
          <a:ea typeface="+mn-ea"/>
          <a:cs typeface="+mn-cs"/>
        </a:defRPr>
      </a:lvl4pPr>
      <a:lvl5pPr marL="8073335" algn="l" defTabSz="4036668" rtl="0" eaLnBrk="1" latinLnBrk="0" hangingPunct="1">
        <a:defRPr sz="7942" kern="1200">
          <a:solidFill>
            <a:schemeClr val="tx1"/>
          </a:solidFill>
          <a:latin typeface="+mn-lt"/>
          <a:ea typeface="+mn-ea"/>
          <a:cs typeface="+mn-cs"/>
        </a:defRPr>
      </a:lvl5pPr>
      <a:lvl6pPr marL="10091668" algn="l" defTabSz="4036668" rtl="0" eaLnBrk="1" latinLnBrk="0" hangingPunct="1">
        <a:defRPr sz="7942" kern="1200">
          <a:solidFill>
            <a:schemeClr val="tx1"/>
          </a:solidFill>
          <a:latin typeface="+mn-lt"/>
          <a:ea typeface="+mn-ea"/>
          <a:cs typeface="+mn-cs"/>
        </a:defRPr>
      </a:lvl6pPr>
      <a:lvl7pPr marL="12110002" algn="l" defTabSz="4036668" rtl="0" eaLnBrk="1" latinLnBrk="0" hangingPunct="1">
        <a:defRPr sz="7942" kern="1200">
          <a:solidFill>
            <a:schemeClr val="tx1"/>
          </a:solidFill>
          <a:latin typeface="+mn-lt"/>
          <a:ea typeface="+mn-ea"/>
          <a:cs typeface="+mn-cs"/>
        </a:defRPr>
      </a:lvl7pPr>
      <a:lvl8pPr marL="14128335" algn="l" defTabSz="4036668" rtl="0" eaLnBrk="1" latinLnBrk="0" hangingPunct="1">
        <a:defRPr sz="7942" kern="1200">
          <a:solidFill>
            <a:schemeClr val="tx1"/>
          </a:solidFill>
          <a:latin typeface="+mn-lt"/>
          <a:ea typeface="+mn-ea"/>
          <a:cs typeface="+mn-cs"/>
        </a:defRPr>
      </a:lvl8pPr>
      <a:lvl9pPr marL="16146668" algn="l" defTabSz="4036668" rtl="0" eaLnBrk="1" latinLnBrk="0" hangingPunct="1">
        <a:defRPr sz="7942"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536" userDrawn="1">
          <p15:clr>
            <a:srgbClr val="F26B43"/>
          </p15:clr>
        </p15:guide>
        <p15:guide id="2" pos="1348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hart" Target="../charts/chart1.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2" name="TextBox 21"/>
          <p:cNvSpPr txBox="1">
            <a:spLocks noChangeArrowheads="1"/>
          </p:cNvSpPr>
          <p:nvPr/>
        </p:nvSpPr>
        <p:spPr bwMode="auto">
          <a:xfrm>
            <a:off x="45685634" y="22814685"/>
            <a:ext cx="4645403" cy="494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eaLnBrk="1" hangingPunct="1">
              <a:spcBef>
                <a:spcPct val="0"/>
              </a:spcBef>
              <a:buFontTx/>
              <a:buNone/>
            </a:pPr>
            <a:endParaRPr lang="en-GB" altLang="en-US" sz="2616">
              <a:latin typeface="Arial" charset="0"/>
            </a:endParaRPr>
          </a:p>
        </p:txBody>
      </p:sp>
      <p:sp>
        <p:nvSpPr>
          <p:cNvPr id="2" name="Text Box 2"/>
          <p:cNvSpPr txBox="1">
            <a:spLocks noChangeArrowheads="1"/>
          </p:cNvSpPr>
          <p:nvPr/>
        </p:nvSpPr>
        <p:spPr bwMode="auto">
          <a:xfrm>
            <a:off x="39007533" y="29417099"/>
            <a:ext cx="3796230" cy="94712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0" tIns="0" rIns="0" bIns="0" numCol="1" anchor="t" anchorCtr="0" compatLnSpc="1">
            <a:prstTxWarp prst="textNoShape">
              <a:avLst/>
            </a:prstTxWarp>
          </a:bodyPr>
          <a:lstStyle/>
          <a:p>
            <a:pPr defTabSz="854322" eaLnBrk="1" hangingPunct="1"/>
            <a:r>
              <a:rPr lang="en-GB" altLang="en-US" sz="3599" b="1" dirty="0">
                <a:solidFill>
                  <a:srgbClr val="005EB8"/>
                </a:solidFill>
                <a:latin typeface="Arial" pitchFamily="34" charset="0"/>
                <a:cs typeface="Arial" pitchFamily="34" charset="0"/>
              </a:rPr>
              <a:t>#TheGSQIAWay</a:t>
            </a:r>
            <a:endParaRPr lang="en-US" altLang="en-US" sz="1601" dirty="0">
              <a:solidFill>
                <a:srgbClr val="005EB8"/>
              </a:solidFill>
              <a:latin typeface="Arial" pitchFamily="34" charset="0"/>
              <a:cs typeface="Arial" pitchFamily="34" charset="0"/>
            </a:endParaRPr>
          </a:p>
        </p:txBody>
      </p:sp>
      <p:sp>
        <p:nvSpPr>
          <p:cNvPr id="4099" name="TextBox 9"/>
          <p:cNvSpPr txBox="1">
            <a:spLocks noChangeArrowheads="1"/>
          </p:cNvSpPr>
          <p:nvPr/>
        </p:nvSpPr>
        <p:spPr bwMode="auto">
          <a:xfrm>
            <a:off x="26708099" y="7457329"/>
            <a:ext cx="15726820" cy="284597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6349" tIns="336349" rIns="336349" bIns="336349" anchor="t">
            <a:no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eaLnBrk="1" hangingPunct="1">
              <a:spcBef>
                <a:spcPct val="0"/>
              </a:spcBef>
              <a:buFontTx/>
              <a:buNone/>
            </a:pPr>
            <a:r>
              <a:rPr lang="en-GB" altLang="en-US" sz="2400" b="1" dirty="0">
                <a:latin typeface="Arial" panose="020B0604020202020204" pitchFamily="34" charset="0"/>
                <a:ea typeface="MS PGothic"/>
                <a:cs typeface="Arial" panose="020B0604020202020204" pitchFamily="34" charset="0"/>
              </a:rPr>
              <a:t>Aim</a:t>
            </a:r>
          </a:p>
        </p:txBody>
      </p:sp>
      <p:sp>
        <p:nvSpPr>
          <p:cNvPr id="9" name="TextBox 9">
            <a:extLst>
              <a:ext uri="{FF2B5EF4-FFF2-40B4-BE49-F238E27FC236}">
                <a16:creationId xmlns:a16="http://schemas.microsoft.com/office/drawing/2014/main" id="{9FE3EC83-4D00-8EE4-3E9C-0CA738441E61}"/>
              </a:ext>
            </a:extLst>
          </p:cNvPr>
          <p:cNvSpPr txBox="1">
            <a:spLocks noChangeArrowheads="1"/>
          </p:cNvSpPr>
          <p:nvPr/>
        </p:nvSpPr>
        <p:spPr bwMode="auto">
          <a:xfrm>
            <a:off x="368843" y="7523654"/>
            <a:ext cx="25921886" cy="792804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6349" tIns="336349" rIns="336349" bIns="336349" anchor="t">
            <a:no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eaLnBrk="1" hangingPunct="1">
              <a:spcBef>
                <a:spcPct val="0"/>
              </a:spcBef>
              <a:buFontTx/>
              <a:buNone/>
            </a:pPr>
            <a:r>
              <a:rPr lang="en-GB" altLang="en-US" sz="2200" b="1" dirty="0">
                <a:latin typeface="Arial" panose="020B0604020202020204" pitchFamily="34" charset="0"/>
                <a:ea typeface="MS PGothic"/>
                <a:cs typeface="Arial" panose="020B0604020202020204" pitchFamily="34" charset="0"/>
              </a:rPr>
              <a:t>Background</a:t>
            </a:r>
          </a:p>
          <a:p>
            <a:pPr>
              <a:spcBef>
                <a:spcPct val="0"/>
              </a:spcBef>
              <a:buNone/>
            </a:pPr>
            <a:endParaRPr lang="en-GB" altLang="en-US" sz="2200" dirty="0">
              <a:cs typeface="Calibri"/>
            </a:endParaRPr>
          </a:p>
        </p:txBody>
      </p:sp>
      <p:sp>
        <p:nvSpPr>
          <p:cNvPr id="10" name="TextBox 9">
            <a:extLst>
              <a:ext uri="{FF2B5EF4-FFF2-40B4-BE49-F238E27FC236}">
                <a16:creationId xmlns:a16="http://schemas.microsoft.com/office/drawing/2014/main" id="{ED0B6CF3-AF34-8871-5A67-EAD9A7757B6F}"/>
              </a:ext>
            </a:extLst>
          </p:cNvPr>
          <p:cNvSpPr txBox="1">
            <a:spLocks noChangeArrowheads="1"/>
          </p:cNvSpPr>
          <p:nvPr/>
        </p:nvSpPr>
        <p:spPr bwMode="auto">
          <a:xfrm>
            <a:off x="368843" y="15857899"/>
            <a:ext cx="42066076" cy="99093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6349" tIns="336349" rIns="336349" bIns="336349" anchor="t">
            <a:no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eaLnBrk="1" hangingPunct="1">
              <a:spcBef>
                <a:spcPct val="0"/>
              </a:spcBef>
              <a:buNone/>
            </a:pPr>
            <a:r>
              <a:rPr lang="en-GB" altLang="en-US" sz="2200" b="1" dirty="0">
                <a:latin typeface="Arial" panose="020B0604020202020204" pitchFamily="34" charset="0"/>
                <a:ea typeface="MS PGothic"/>
                <a:cs typeface="Arial" panose="020B0604020202020204" pitchFamily="34" charset="0"/>
              </a:rPr>
              <a:t>Understanding the Problem</a:t>
            </a:r>
            <a:endParaRPr lang="en-GB" altLang="en-US" sz="2243" b="1" dirty="0">
              <a:latin typeface="Arial" panose="020B0604020202020204" pitchFamily="34" charset="0"/>
              <a:cs typeface="Arial" panose="020B0604020202020204" pitchFamily="34" charset="0"/>
            </a:endParaRPr>
          </a:p>
        </p:txBody>
      </p:sp>
      <p:sp>
        <p:nvSpPr>
          <p:cNvPr id="11" name="TextBox 9">
            <a:extLst>
              <a:ext uri="{FF2B5EF4-FFF2-40B4-BE49-F238E27FC236}">
                <a16:creationId xmlns:a16="http://schemas.microsoft.com/office/drawing/2014/main" id="{0BDFC77F-6E79-F03D-1C3C-53945F232053}"/>
              </a:ext>
            </a:extLst>
          </p:cNvPr>
          <p:cNvSpPr txBox="1">
            <a:spLocks noChangeArrowheads="1"/>
          </p:cNvSpPr>
          <p:nvPr/>
        </p:nvSpPr>
        <p:spPr bwMode="auto">
          <a:xfrm>
            <a:off x="368842" y="26160116"/>
            <a:ext cx="29730157" cy="292536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6349" tIns="336349" rIns="336349" bIns="336349" anchor="t">
            <a:no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eaLnBrk="1" hangingPunct="1">
              <a:spcBef>
                <a:spcPct val="0"/>
              </a:spcBef>
              <a:buFontTx/>
              <a:buNone/>
            </a:pPr>
            <a:r>
              <a:rPr lang="en-GB" altLang="en-US" sz="2200" b="1" dirty="0">
                <a:latin typeface="Arial" panose="020B0604020202020204" pitchFamily="34" charset="0"/>
                <a:ea typeface="MS PGothic"/>
                <a:cs typeface="Arial" panose="020B0604020202020204" pitchFamily="34" charset="0"/>
              </a:rPr>
              <a:t>Conclusions</a:t>
            </a:r>
          </a:p>
          <a:p>
            <a:pPr>
              <a:spcBef>
                <a:spcPct val="0"/>
              </a:spcBef>
              <a:buFontTx/>
              <a:buNone/>
            </a:pPr>
            <a:endParaRPr lang="en-GB" altLang="en-US" sz="800" dirty="0">
              <a:solidFill>
                <a:srgbClr val="000000"/>
              </a:solidFill>
              <a:latin typeface="Calibri"/>
              <a:ea typeface="MS PGothic"/>
              <a:cs typeface="Calibri"/>
            </a:endParaRPr>
          </a:p>
          <a:p>
            <a:pPr>
              <a:spcBef>
                <a:spcPct val="0"/>
              </a:spcBef>
              <a:buNone/>
            </a:pPr>
            <a:r>
              <a:rPr lang="en-GB" sz="2000" dirty="0">
                <a:solidFill>
                  <a:srgbClr val="005EB8"/>
                </a:solidFill>
                <a:latin typeface="Arial"/>
                <a:ea typeface="MS PGothic"/>
                <a:cs typeface="Calibri"/>
              </a:rPr>
              <a:t>Recent developments have significantly impacted the progress of the SLEC project. Following the government’s announcement regarding NHSE and ICB working arrangements, staffing levels within education teams have declined due to the conclusion of secondments and project-based roles. This reduction in capacity has made it increasingly difficult for education teams to commit to SLEC priorities or develop personalised professional SLEC plans, as their focus has shifted back to core business functions. Nationally, NHSE has recognised the interdependence of SLEC and the Educator Workforce Strategy (EWS), with discussions at the March Roundtable event highlighting the need to prioritise EWS to enable educators to fully engage with SLEC. This national perspective aligns with internal observations, where enthusiasm for SLEC remains high, but practical engagement is currently limited. In response, discussions with the Senior Responsible Officer (SRO) have led to the decision to initiate a project change request, allowing the SLEC Partner to explore the EWS for GHFT and identify opportunities to align it with SLEC. Despite the pause, several initiatives were successfully completed, including the launch of a dedicated intranet page, a trial multidisciplinary team (MDT) session which received positive feedback, and collaboration with the EDI team to support the name drop launch and EDI calendar during National Inclusion Week in September 2025</a:t>
            </a:r>
            <a:endParaRPr lang="en-GB" sz="2000" dirty="0">
              <a:solidFill>
                <a:srgbClr val="005EB8"/>
              </a:solidFill>
              <a:latin typeface="Arial"/>
              <a:ea typeface="MS PGothic"/>
            </a:endParaRPr>
          </a:p>
        </p:txBody>
      </p:sp>
      <p:sp>
        <p:nvSpPr>
          <p:cNvPr id="13" name="TextBox 9">
            <a:extLst>
              <a:ext uri="{FF2B5EF4-FFF2-40B4-BE49-F238E27FC236}">
                <a16:creationId xmlns:a16="http://schemas.microsoft.com/office/drawing/2014/main" id="{9DF7A90D-F7E3-04AF-9371-D65D9A4188BE}"/>
              </a:ext>
            </a:extLst>
          </p:cNvPr>
          <p:cNvSpPr txBox="1">
            <a:spLocks noChangeArrowheads="1"/>
          </p:cNvSpPr>
          <p:nvPr/>
        </p:nvSpPr>
        <p:spPr bwMode="auto">
          <a:xfrm>
            <a:off x="30556200" y="26160116"/>
            <a:ext cx="11878719" cy="292536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6349" tIns="336349" rIns="336349" bIns="336349" anchor="t">
            <a:no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eaLnBrk="1" hangingPunct="1">
              <a:spcBef>
                <a:spcPct val="0"/>
              </a:spcBef>
              <a:buNone/>
            </a:pPr>
            <a:r>
              <a:rPr lang="en-GB" altLang="en-US" sz="2200" b="1" dirty="0">
                <a:latin typeface="Arial" panose="020B0604020202020204" pitchFamily="34" charset="0"/>
                <a:ea typeface="MS PGothic"/>
                <a:cs typeface="Arial" panose="020B0604020202020204" pitchFamily="34" charset="0"/>
              </a:rPr>
              <a:t>Next Steps</a:t>
            </a:r>
            <a:endParaRPr lang="en-GB" altLang="en-US" sz="2243" b="1" dirty="0">
              <a:latin typeface="Arial" panose="020B0604020202020204" pitchFamily="34" charset="0"/>
              <a:cs typeface="Arial" panose="020B0604020202020204" pitchFamily="34" charset="0"/>
            </a:endParaRPr>
          </a:p>
        </p:txBody>
      </p:sp>
      <p:sp>
        <p:nvSpPr>
          <p:cNvPr id="6" name="Text Box 6"/>
          <p:cNvSpPr txBox="1">
            <a:spLocks noChangeArrowheads="1"/>
          </p:cNvSpPr>
          <p:nvPr/>
        </p:nvSpPr>
        <p:spPr bwMode="auto">
          <a:xfrm>
            <a:off x="5919817" y="3197251"/>
            <a:ext cx="22851629" cy="261652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0" tIns="0" rIns="0" bIns="0" numCol="1" anchor="t" anchorCtr="0" compatLnSpc="1">
            <a:prstTxWarp prst="textNoShape">
              <a:avLst/>
            </a:prstTxWarp>
          </a:bodyPr>
          <a:lstStyle/>
          <a:p>
            <a:pPr defTabSz="854322" eaLnBrk="1" hangingPunct="1">
              <a:spcAft>
                <a:spcPts val="279"/>
              </a:spcAft>
            </a:pPr>
            <a:r>
              <a:rPr lang="en-GB" sz="4000" b="1">
                <a:solidFill>
                  <a:schemeClr val="bg1"/>
                </a:solidFill>
                <a:latin typeface="Arial"/>
                <a:ea typeface="MS PGothic"/>
                <a:cs typeface="Arial"/>
              </a:rPr>
              <a:t>Gloucestershire Safety and Quality Improvement Academy 2025</a:t>
            </a:r>
            <a:endParaRPr lang="en-GB" altLang="en-US" sz="4000" b="1">
              <a:solidFill>
                <a:schemeClr val="bg1"/>
              </a:solidFill>
              <a:latin typeface="Arial"/>
              <a:ea typeface="MS PGothic"/>
              <a:cs typeface="Arial"/>
            </a:endParaRPr>
          </a:p>
          <a:p>
            <a:pPr defTabSz="854322" eaLnBrk="1" hangingPunct="1">
              <a:spcAft>
                <a:spcPts val="279"/>
              </a:spcAft>
            </a:pPr>
            <a:r>
              <a:rPr lang="en-GB" altLang="en-US" sz="6700" b="1">
                <a:solidFill>
                  <a:srgbClr val="FFFFFF"/>
                </a:solidFill>
                <a:latin typeface="Arial"/>
                <a:ea typeface="MS PGothic"/>
                <a:cs typeface="Arial"/>
              </a:rPr>
              <a:t>Improving Learner Experience at GHFT</a:t>
            </a:r>
            <a:endParaRPr lang="en-GB" altLang="en-US" sz="6700" b="1">
              <a:solidFill>
                <a:srgbClr val="FFFFFF"/>
              </a:solidFill>
              <a:latin typeface="Arial" pitchFamily="34" charset="0"/>
              <a:cs typeface="Arial" pitchFamily="34" charset="0"/>
            </a:endParaRPr>
          </a:p>
          <a:p>
            <a:pPr defTabSz="854322" eaLnBrk="1" hangingPunct="1">
              <a:spcAft>
                <a:spcPts val="279"/>
              </a:spcAft>
            </a:pPr>
            <a:r>
              <a:rPr lang="en-GB" altLang="en-US" sz="4450" b="1">
                <a:solidFill>
                  <a:srgbClr val="FFFFFF"/>
                </a:solidFill>
                <a:latin typeface="Arial"/>
                <a:ea typeface="MS PGothic"/>
                <a:cs typeface="Arial"/>
              </a:rPr>
              <a:t>Becky Symonds &amp; Emma Kellow</a:t>
            </a:r>
            <a:endParaRPr lang="en-GB" altLang="en-US" sz="4450" b="1">
              <a:solidFill>
                <a:srgbClr val="FFFFFF"/>
              </a:solidFill>
              <a:latin typeface="Arial" pitchFamily="34" charset="0"/>
              <a:cs typeface="Arial" pitchFamily="34" charset="0"/>
            </a:endParaRPr>
          </a:p>
          <a:p>
            <a:pPr defTabSz="854322" eaLnBrk="1" hangingPunct="1"/>
            <a:endParaRPr lang="en-GB" altLang="en-US" sz="3350" b="1" noProof="1">
              <a:solidFill>
                <a:srgbClr val="FFFFFF"/>
              </a:solidFill>
              <a:latin typeface="Arial"/>
              <a:ea typeface="MS PGothic"/>
              <a:cs typeface="Arial"/>
            </a:endParaRPr>
          </a:p>
        </p:txBody>
      </p:sp>
      <p:sp>
        <p:nvSpPr>
          <p:cNvPr id="3" name="TextBox 9">
            <a:extLst>
              <a:ext uri="{FF2B5EF4-FFF2-40B4-BE49-F238E27FC236}">
                <a16:creationId xmlns:a16="http://schemas.microsoft.com/office/drawing/2014/main" id="{84F9B672-BF25-63C5-1FA2-C8BCCE900389}"/>
              </a:ext>
            </a:extLst>
          </p:cNvPr>
          <p:cNvSpPr txBox="1">
            <a:spLocks noChangeArrowheads="1"/>
          </p:cNvSpPr>
          <p:nvPr/>
        </p:nvSpPr>
        <p:spPr bwMode="auto">
          <a:xfrm>
            <a:off x="26708100" y="10934700"/>
            <a:ext cx="15726820" cy="39772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6349" tIns="336349" rIns="336349" bIns="336349" anchor="t">
            <a:no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eaLnBrk="1" hangingPunct="1">
              <a:spcBef>
                <a:spcPct val="0"/>
              </a:spcBef>
              <a:buFontTx/>
              <a:buNone/>
            </a:pPr>
            <a:r>
              <a:rPr lang="en-GB" altLang="en-US" sz="2400" b="1" dirty="0">
                <a:latin typeface="Arial" panose="020B0604020202020204" pitchFamily="34" charset="0"/>
                <a:ea typeface="MS PGothic"/>
                <a:cs typeface="Arial" panose="020B0604020202020204" pitchFamily="34" charset="0"/>
              </a:rPr>
              <a:t>Measures</a:t>
            </a:r>
          </a:p>
        </p:txBody>
      </p:sp>
      <p:sp>
        <p:nvSpPr>
          <p:cNvPr id="4" name="Content Placeholder 2">
            <a:extLst>
              <a:ext uri="{FF2B5EF4-FFF2-40B4-BE49-F238E27FC236}">
                <a16:creationId xmlns:a16="http://schemas.microsoft.com/office/drawing/2014/main" id="{AB50CDB5-D02F-F2F7-C5B9-BA8E69B70BD2}"/>
              </a:ext>
            </a:extLst>
          </p:cNvPr>
          <p:cNvSpPr>
            <a:spLocks noGrp="1"/>
          </p:cNvSpPr>
          <p:nvPr/>
        </p:nvSpPr>
        <p:spPr bwMode="auto">
          <a:xfrm>
            <a:off x="828576" y="8366630"/>
            <a:ext cx="16261785" cy="747794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square" lIns="0" tIns="0" rIns="0" bIns="0" numCol="1" anchor="t" anchorCtr="0" compatLnSpc="1">
            <a:prstTxWarp prst="textNoShape">
              <a:avLst/>
            </a:prstTxWarp>
            <a:noAutofit/>
          </a:bodyPr>
          <a:lstStyle>
            <a:defPPr>
              <a:defRPr lang="en-US"/>
            </a:defPPr>
            <a:lvl1pPr marL="257175" indent="-257175" algn="l" defTabSz="914400" rtl="0" eaLnBrk="1" fontAlgn="base" latinLnBrk="0" hangingPunct="1">
              <a:spcBef>
                <a:spcPts val="0"/>
              </a:spcBef>
              <a:spcAft>
                <a:spcPts val="600"/>
              </a:spcAft>
              <a:buFont typeface="Wingdings" panose="05000000000000000000" pitchFamily="2" charset="2"/>
              <a:buChar char="§"/>
              <a:defRPr sz="1500" kern="1200">
                <a:solidFill>
                  <a:schemeClr val="tx1"/>
                </a:solidFill>
                <a:latin typeface="Arial" panose="020B0604020202020204" pitchFamily="34" charset="0"/>
                <a:ea typeface="+mn-ea"/>
                <a:cs typeface="Arial" panose="020B0604020202020204" pitchFamily="34" charset="0"/>
              </a:defRPr>
            </a:lvl1pPr>
            <a:lvl2pPr marL="742931" indent="-285743" algn="l" defTabSz="914400" rtl="0" eaLnBrk="1" fontAlgn="base" latinLnBrk="0" hangingPunct="1">
              <a:spcBef>
                <a:spcPts val="0"/>
              </a:spcBef>
              <a:spcAft>
                <a:spcPts val="600"/>
              </a:spcAft>
              <a:buFont typeface="Arial" charset="0"/>
              <a:buChar char="•"/>
              <a:defRPr sz="1500" kern="1200">
                <a:solidFill>
                  <a:schemeClr val="tx1"/>
                </a:solidFill>
                <a:latin typeface="Arial" panose="020B0604020202020204" pitchFamily="34" charset="0"/>
                <a:ea typeface="+mn-ea"/>
                <a:cs typeface="Arial" panose="020B0604020202020204" pitchFamily="34" charset="0"/>
              </a:defRPr>
            </a:lvl2pPr>
            <a:lvl3pPr marL="1142972" indent="-228594" algn="l" defTabSz="914400" rtl="0" eaLnBrk="1" fontAlgn="base" latinLnBrk="0" hangingPunct="1">
              <a:spcBef>
                <a:spcPts val="0"/>
              </a:spcBef>
              <a:spcAft>
                <a:spcPts val="600"/>
              </a:spcAft>
              <a:buFont typeface="Arial" charset="0"/>
              <a:buChar char="•"/>
              <a:defRPr sz="1500" kern="1200">
                <a:solidFill>
                  <a:schemeClr val="tx1"/>
                </a:solidFill>
                <a:latin typeface="Arial" panose="020B0604020202020204" pitchFamily="34" charset="0"/>
                <a:ea typeface="+mn-ea"/>
                <a:cs typeface="Arial" panose="020B0604020202020204" pitchFamily="34" charset="0"/>
              </a:defRPr>
            </a:lvl3pPr>
            <a:lvl4pPr marL="1600160" indent="-228594" algn="l" defTabSz="914400" rtl="0" eaLnBrk="1" fontAlgn="base" latinLnBrk="0" hangingPunct="1">
              <a:spcBef>
                <a:spcPts val="0"/>
              </a:spcBef>
              <a:spcAft>
                <a:spcPts val="600"/>
              </a:spcAft>
              <a:buFont typeface="Arial" charset="0"/>
              <a:buChar char="–"/>
              <a:defRPr sz="1500" kern="1200">
                <a:solidFill>
                  <a:schemeClr val="tx1"/>
                </a:solidFill>
                <a:latin typeface="Arial" panose="020B0604020202020204" pitchFamily="34" charset="0"/>
                <a:ea typeface="+mn-ea"/>
                <a:cs typeface="Arial" panose="020B0604020202020204" pitchFamily="34" charset="0"/>
              </a:defRPr>
            </a:lvl4pPr>
            <a:lvl5pPr marL="2057348" indent="-228594" algn="l" defTabSz="914400" rtl="0" eaLnBrk="1" fontAlgn="base" latinLnBrk="0" hangingPunct="1">
              <a:spcBef>
                <a:spcPts val="0"/>
              </a:spcBef>
              <a:spcAft>
                <a:spcPts val="600"/>
              </a:spcAft>
              <a:buFont typeface="Arial" charset="0"/>
              <a:buChar char="»"/>
              <a:defRPr sz="1500" kern="1200">
                <a:solidFill>
                  <a:schemeClr val="tx1"/>
                </a:solidFill>
                <a:latin typeface="Arial" panose="020B0604020202020204" pitchFamily="34" charset="0"/>
                <a:ea typeface="+mn-ea"/>
                <a:cs typeface="Arial" panose="020B0604020202020204" pitchFamily="34" charset="0"/>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sz="2300" dirty="0">
                <a:solidFill>
                  <a:srgbClr val="005EB8"/>
                </a:solidFill>
                <a:latin typeface="Arial"/>
                <a:cs typeface="Arial"/>
              </a:rPr>
              <a:t>Created in response to healthcare learners feedback on their clinical experiences in maternity services, set out in Kirkup (2015 and 2022) and Ockenden (2020 and 2022) reports. </a:t>
            </a:r>
          </a:p>
          <a:p>
            <a:pPr marL="0" indent="0">
              <a:buNone/>
            </a:pPr>
            <a:endParaRPr lang="en-GB" sz="2300" dirty="0">
              <a:solidFill>
                <a:srgbClr val="005EB8"/>
              </a:solidFill>
              <a:latin typeface="Arial"/>
              <a:cs typeface="Arial"/>
            </a:endParaRPr>
          </a:p>
          <a:p>
            <a:r>
              <a:rPr lang="en-GB" sz="2300" dirty="0">
                <a:solidFill>
                  <a:srgbClr val="005EB8"/>
                </a:solidFill>
                <a:latin typeface="Arial"/>
                <a:cs typeface="Arial"/>
              </a:rPr>
              <a:t>Designed for learners and those responsible for supporting placement learning across all learning environments and all professions within them</a:t>
            </a:r>
          </a:p>
          <a:p>
            <a:pPr marL="0" indent="0">
              <a:buNone/>
            </a:pPr>
            <a:endParaRPr lang="en-GB" sz="2300" dirty="0"/>
          </a:p>
          <a:p>
            <a:r>
              <a:rPr lang="en-GB" sz="2300" dirty="0">
                <a:solidFill>
                  <a:srgbClr val="005EB8"/>
                </a:solidFill>
                <a:latin typeface="Arial"/>
                <a:cs typeface="Arial"/>
              </a:rPr>
              <a:t>Aligned to the NHS People Promise in recognition that learners are vital to the workforce and are included in the promises we all make to each other, to improve everyone's experience of working in the NHS</a:t>
            </a:r>
          </a:p>
          <a:p>
            <a:pPr marL="0" indent="0">
              <a:buNone/>
            </a:pPr>
            <a:endParaRPr lang="en-GB" sz="2300" dirty="0">
              <a:solidFill>
                <a:srgbClr val="005EB8"/>
              </a:solidFill>
              <a:latin typeface="Arial"/>
              <a:cs typeface="Arial"/>
            </a:endParaRPr>
          </a:p>
          <a:p>
            <a:r>
              <a:rPr lang="en-GB" sz="2300" dirty="0">
                <a:solidFill>
                  <a:srgbClr val="005EB8"/>
                </a:solidFill>
                <a:latin typeface="Arial"/>
                <a:cs typeface="Arial"/>
              </a:rPr>
              <a:t>Sets out the supportive learning environment required to allow learners to become well-rounded professionals with the right skills and knowledge to provide safe and compassionate care of the highest quality. </a:t>
            </a:r>
          </a:p>
          <a:p>
            <a:endParaRPr lang="en-GB" sz="2300" dirty="0">
              <a:solidFill>
                <a:srgbClr val="005EB8"/>
              </a:solidFill>
            </a:endParaRPr>
          </a:p>
          <a:p>
            <a:pPr>
              <a:spcAft>
                <a:spcPts val="0"/>
              </a:spcAft>
            </a:pPr>
            <a:r>
              <a:rPr lang="en-GB" sz="2300" dirty="0">
                <a:solidFill>
                  <a:srgbClr val="005EB8"/>
                </a:solidFill>
                <a:latin typeface="Arial"/>
                <a:cs typeface="Arial"/>
              </a:rPr>
              <a:t>On a daily basis learners across the trust are having a poor experience, as they do not feel respected or valued. This results in poor retention rates, low morale and ultimately staff shortages, as learners leave their course/programme or profession shortly after qualifying.</a:t>
            </a:r>
            <a:endParaRPr lang="en-GB" sz="2300" dirty="0">
              <a:solidFill>
                <a:srgbClr val="000000"/>
              </a:solidFill>
              <a:latin typeface="Arial"/>
              <a:cs typeface="Arial"/>
            </a:endParaRPr>
          </a:p>
          <a:p>
            <a:pPr>
              <a:spcAft>
                <a:spcPts val="0"/>
              </a:spcAft>
            </a:pPr>
            <a:endParaRPr lang="en-GB" sz="2300" dirty="0">
              <a:solidFill>
                <a:srgbClr val="000000"/>
              </a:solidFill>
            </a:endParaRPr>
          </a:p>
          <a:p>
            <a:pPr>
              <a:spcAft>
                <a:spcPts val="0"/>
              </a:spcAft>
            </a:pPr>
            <a:r>
              <a:rPr lang="en-GB" sz="2300" dirty="0">
                <a:solidFill>
                  <a:srgbClr val="005EB8"/>
                </a:solidFill>
                <a:latin typeface="Arial"/>
                <a:cs typeface="Arial"/>
              </a:rPr>
              <a:t>Staff shortages and skills gaps results in a poor experience/outcomes and potential safety risks for both patients and staff.</a:t>
            </a:r>
            <a:endParaRPr lang="en-GB" sz="2300" dirty="0">
              <a:solidFill>
                <a:srgbClr val="000000"/>
              </a:solidFill>
              <a:latin typeface="Arial"/>
              <a:cs typeface="Arial"/>
            </a:endParaRPr>
          </a:p>
          <a:p>
            <a:endParaRPr lang="en-GB" sz="2300" dirty="0">
              <a:solidFill>
                <a:srgbClr val="005EB8"/>
              </a:solidFill>
            </a:endParaRPr>
          </a:p>
          <a:p>
            <a:endParaRPr lang="en-GB" sz="2300" dirty="0">
              <a:solidFill>
                <a:schemeClr val="accent1"/>
              </a:solidFill>
            </a:endParaRPr>
          </a:p>
        </p:txBody>
      </p:sp>
      <p:pic>
        <p:nvPicPr>
          <p:cNvPr id="5" name="Picture 4" descr="A poster with text and icons&#10;&#10;AI-generated content may be incorrect.">
            <a:extLst>
              <a:ext uri="{FF2B5EF4-FFF2-40B4-BE49-F238E27FC236}">
                <a16:creationId xmlns:a16="http://schemas.microsoft.com/office/drawing/2014/main" id="{A628CAD0-340A-E401-E6BC-D921CD2CDF8A}"/>
              </a:ext>
            </a:extLst>
          </p:cNvPr>
          <p:cNvPicPr>
            <a:picLocks noChangeAspect="1"/>
          </p:cNvPicPr>
          <p:nvPr/>
        </p:nvPicPr>
        <p:blipFill>
          <a:blip r:embed="rId3"/>
          <a:stretch>
            <a:fillRect/>
          </a:stretch>
        </p:blipFill>
        <p:spPr>
          <a:xfrm>
            <a:off x="17567867" y="8290299"/>
            <a:ext cx="8245356" cy="5988808"/>
          </a:xfrm>
          <a:prstGeom prst="rect">
            <a:avLst/>
          </a:prstGeom>
        </p:spPr>
      </p:pic>
      <p:sp>
        <p:nvSpPr>
          <p:cNvPr id="8" name="TextBox 6">
            <a:extLst>
              <a:ext uri="{FF2B5EF4-FFF2-40B4-BE49-F238E27FC236}">
                <a16:creationId xmlns:a16="http://schemas.microsoft.com/office/drawing/2014/main" id="{10E9E1EF-2C3C-E967-AC85-008F9BDCA2AC}"/>
              </a:ext>
            </a:extLst>
          </p:cNvPr>
          <p:cNvSpPr txBox="1"/>
          <p:nvPr/>
        </p:nvSpPr>
        <p:spPr>
          <a:xfrm>
            <a:off x="27041992" y="8717931"/>
            <a:ext cx="14628315" cy="830997"/>
          </a:xfrm>
          <a:prstGeom prst="rect">
            <a:avLst/>
          </a:prstGeom>
          <a:noFill/>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solidFill>
                  <a:srgbClr val="005EB8"/>
                </a:solidFill>
                <a:latin typeface="Arial"/>
                <a:cs typeface="Arial"/>
              </a:rPr>
              <a:t>To increase the local Safe Learning Environment Charter results, for Respect and Feeling Valued by 10% in 12 months.</a:t>
            </a:r>
            <a:endParaRPr lang="en-GB" sz="2400" dirty="0">
              <a:solidFill>
                <a:srgbClr val="005EB8"/>
              </a:solidFill>
              <a:latin typeface="Arial" panose="020B0604020202020204" pitchFamily="34" charset="0"/>
              <a:cs typeface="Arial" panose="020B0604020202020204" pitchFamily="34" charset="0"/>
            </a:endParaRPr>
          </a:p>
        </p:txBody>
      </p:sp>
      <p:sp>
        <p:nvSpPr>
          <p:cNvPr id="12" name="TextBox 4">
            <a:extLst>
              <a:ext uri="{FF2B5EF4-FFF2-40B4-BE49-F238E27FC236}">
                <a16:creationId xmlns:a16="http://schemas.microsoft.com/office/drawing/2014/main" id="{9CA2C287-B299-6103-F376-50E59F9B4750}"/>
              </a:ext>
            </a:extLst>
          </p:cNvPr>
          <p:cNvSpPr txBox="1"/>
          <p:nvPr/>
        </p:nvSpPr>
        <p:spPr>
          <a:xfrm>
            <a:off x="27041992" y="12105602"/>
            <a:ext cx="14628315" cy="2308324"/>
          </a:xfrm>
          <a:prstGeom prst="rect">
            <a:avLst/>
          </a:prstGeom>
          <a:noFill/>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solidFill>
                  <a:srgbClr val="005EB8"/>
                </a:solidFill>
                <a:latin typeface="Arial"/>
                <a:cs typeface="Arial"/>
              </a:rPr>
              <a:t>Outcome measures – to improve learners feeling Respected and Valued score.</a:t>
            </a:r>
            <a:endParaRPr lang="en-GB" sz="2400" dirty="0">
              <a:solidFill>
                <a:srgbClr val="005EB8"/>
              </a:solidFill>
              <a:latin typeface="Arial" panose="020B0604020202020204" pitchFamily="34" charset="0"/>
              <a:cs typeface="Arial" panose="020B0604020202020204" pitchFamily="34" charset="0"/>
            </a:endParaRPr>
          </a:p>
          <a:p>
            <a:endParaRPr lang="en-GB" sz="2400" dirty="0">
              <a:solidFill>
                <a:srgbClr val="005EB8"/>
              </a:solidFill>
              <a:latin typeface="Arial"/>
              <a:cs typeface="Arial"/>
            </a:endParaRPr>
          </a:p>
          <a:p>
            <a:r>
              <a:rPr lang="en-GB" sz="2400" dirty="0">
                <a:solidFill>
                  <a:srgbClr val="005EB8"/>
                </a:solidFill>
                <a:latin typeface="Arial"/>
                <a:cs typeface="Arial"/>
              </a:rPr>
              <a:t>Process measures – improvements in scores for Positive Identity, Teaching and Learning Needs, Time and Space for Learning.</a:t>
            </a:r>
            <a:endParaRPr lang="en-GB" sz="2400" dirty="0">
              <a:solidFill>
                <a:srgbClr val="005EB8"/>
              </a:solidFill>
              <a:latin typeface="Arial" panose="020B0604020202020204" pitchFamily="34" charset="0"/>
              <a:cs typeface="Arial" panose="020B0604020202020204" pitchFamily="34" charset="0"/>
            </a:endParaRPr>
          </a:p>
          <a:p>
            <a:endParaRPr lang="en-GB" sz="2400" dirty="0">
              <a:solidFill>
                <a:srgbClr val="005EB8"/>
              </a:solidFill>
              <a:latin typeface="Arial"/>
              <a:cs typeface="Arial"/>
            </a:endParaRPr>
          </a:p>
          <a:p>
            <a:r>
              <a:rPr lang="en-GB" sz="2400" dirty="0">
                <a:solidFill>
                  <a:srgbClr val="005EB8"/>
                </a:solidFill>
                <a:latin typeface="Arial"/>
                <a:cs typeface="Arial"/>
              </a:rPr>
              <a:t>Balancing measures – increase scores in NETS and staff survey results.</a:t>
            </a:r>
            <a:endParaRPr lang="en-GB" sz="2400" dirty="0">
              <a:solidFill>
                <a:srgbClr val="005EB8"/>
              </a:solidFill>
              <a:latin typeface="Arial" panose="020B0604020202020204" pitchFamily="34" charset="0"/>
              <a:cs typeface="Arial" panose="020B0604020202020204" pitchFamily="34" charset="0"/>
            </a:endParaRPr>
          </a:p>
        </p:txBody>
      </p:sp>
      <p:sp>
        <p:nvSpPr>
          <p:cNvPr id="17" name="TextBox 5">
            <a:extLst>
              <a:ext uri="{FF2B5EF4-FFF2-40B4-BE49-F238E27FC236}">
                <a16:creationId xmlns:a16="http://schemas.microsoft.com/office/drawing/2014/main" id="{E94807CF-2AE5-84F9-6091-E9FA14175BE2}"/>
              </a:ext>
            </a:extLst>
          </p:cNvPr>
          <p:cNvSpPr txBox="1"/>
          <p:nvPr/>
        </p:nvSpPr>
        <p:spPr>
          <a:xfrm>
            <a:off x="642063" y="16687550"/>
            <a:ext cx="10610137" cy="8925520"/>
          </a:xfrm>
          <a:prstGeom prst="rect">
            <a:avLst/>
          </a:prstGeom>
          <a:noFill/>
        </p:spPr>
        <p:txBody>
          <a:bodyPr rot="0" spcFirstLastPara="0" vert="horz" wrap="square" lIns="121920" tIns="60960" rIns="121920" bIns="60960" numCol="1" spcCol="0" rtlCol="0" fromWordArt="0" anchor="t" anchorCtr="0" forceAA="0" compatLnSpc="1">
            <a:prstTxWarp prst="textNoShape">
              <a:avLst/>
            </a:prstTxWarp>
            <a:spAutoFit/>
          </a:bodyPr>
          <a:lstStyle>
            <a:defPPr>
              <a:defRPr lang="en-US"/>
            </a:defPPr>
            <a:lvl1pPr marL="0" algn="l" defTabSz="914400" rtl="0" eaLnBrk="1" fontAlgn="base" latinLnBrk="0" hangingPunct="1">
              <a:spcBef>
                <a:spcPct val="0"/>
              </a:spcBef>
              <a:spcAft>
                <a:spcPct val="0"/>
              </a:spcAft>
              <a:defRPr sz="1800" kern="1200">
                <a:solidFill>
                  <a:schemeClr val="tx1"/>
                </a:solidFill>
                <a:latin typeface="Arial" charset="0"/>
                <a:ea typeface="+mn-ea"/>
                <a:cs typeface="+mn-cs"/>
              </a:defRPr>
            </a:lvl1pPr>
            <a:lvl2pPr marL="609585" algn="l" defTabSz="914400" rtl="0" eaLnBrk="1" fontAlgn="base" latinLnBrk="0" hangingPunct="1">
              <a:spcBef>
                <a:spcPct val="0"/>
              </a:spcBef>
              <a:spcAft>
                <a:spcPct val="0"/>
              </a:spcAft>
              <a:defRPr sz="1800" kern="1200">
                <a:solidFill>
                  <a:schemeClr val="tx1"/>
                </a:solidFill>
                <a:latin typeface="Arial" charset="0"/>
                <a:ea typeface="+mn-ea"/>
                <a:cs typeface="+mn-cs"/>
              </a:defRPr>
            </a:lvl2pPr>
            <a:lvl3pPr marL="1219170" algn="l" defTabSz="914400" rtl="0" eaLnBrk="1" fontAlgn="base" latinLnBrk="0" hangingPunct="1">
              <a:spcBef>
                <a:spcPct val="0"/>
              </a:spcBef>
              <a:spcAft>
                <a:spcPct val="0"/>
              </a:spcAft>
              <a:defRPr sz="1800" kern="1200">
                <a:solidFill>
                  <a:schemeClr val="tx1"/>
                </a:solidFill>
                <a:latin typeface="Arial" charset="0"/>
                <a:ea typeface="+mn-ea"/>
                <a:cs typeface="+mn-cs"/>
              </a:defRPr>
            </a:lvl3pPr>
            <a:lvl4pPr marL="1828754" algn="l" defTabSz="914400" rtl="0" eaLnBrk="1" fontAlgn="base" latinLnBrk="0" hangingPunct="1">
              <a:spcBef>
                <a:spcPct val="0"/>
              </a:spcBef>
              <a:spcAft>
                <a:spcPct val="0"/>
              </a:spcAft>
              <a:defRPr sz="1800" kern="1200">
                <a:solidFill>
                  <a:schemeClr val="tx1"/>
                </a:solidFill>
                <a:latin typeface="Arial" charset="0"/>
                <a:ea typeface="+mn-ea"/>
                <a:cs typeface="+mn-cs"/>
              </a:defRPr>
            </a:lvl4pPr>
            <a:lvl5pPr marL="2438339" algn="l" defTabSz="914400" rtl="0" eaLnBrk="1" fontAlgn="base" latinLnBrk="0" hangingPunct="1">
              <a:spcBef>
                <a:spcPct val="0"/>
              </a:spcBef>
              <a:spcAft>
                <a:spcPct val="0"/>
              </a:spcAft>
              <a:defRPr sz="1800" kern="1200">
                <a:solidFill>
                  <a:schemeClr val="tx1"/>
                </a:solidFill>
                <a:latin typeface="Arial" charset="0"/>
                <a:ea typeface="+mn-ea"/>
                <a:cs typeface="+mn-cs"/>
              </a:defRPr>
            </a:lvl5pPr>
            <a:lvl6pPr marL="3047924" algn="l" defTabSz="1219170" rtl="0" eaLnBrk="1" latinLnBrk="0" hangingPunct="1">
              <a:defRPr sz="1800" kern="1200">
                <a:solidFill>
                  <a:schemeClr val="tx1"/>
                </a:solidFill>
                <a:latin typeface="Arial" charset="0"/>
                <a:ea typeface="+mn-ea"/>
                <a:cs typeface="+mn-cs"/>
              </a:defRPr>
            </a:lvl6pPr>
            <a:lvl7pPr marL="3657509" algn="l" defTabSz="1219170" rtl="0" eaLnBrk="1" latinLnBrk="0" hangingPunct="1">
              <a:defRPr sz="1800" kern="1200">
                <a:solidFill>
                  <a:schemeClr val="tx1"/>
                </a:solidFill>
                <a:latin typeface="Arial" charset="0"/>
                <a:ea typeface="+mn-ea"/>
                <a:cs typeface="+mn-cs"/>
              </a:defRPr>
            </a:lvl7pPr>
            <a:lvl8pPr marL="4267093" algn="l" defTabSz="1219170" rtl="0" eaLnBrk="1" latinLnBrk="0" hangingPunct="1">
              <a:defRPr sz="1800" kern="1200">
                <a:solidFill>
                  <a:schemeClr val="tx1"/>
                </a:solidFill>
                <a:latin typeface="Arial" charset="0"/>
                <a:ea typeface="+mn-ea"/>
                <a:cs typeface="+mn-cs"/>
              </a:defRPr>
            </a:lvl8pPr>
            <a:lvl9pPr marL="4876678" algn="l" defTabSz="1219170" rtl="0" eaLnBrk="1" latinLnBrk="0" hangingPunct="1">
              <a:defRPr sz="1800" kern="1200">
                <a:solidFill>
                  <a:schemeClr val="tx1"/>
                </a:solidFill>
                <a:latin typeface="Arial" charset="0"/>
                <a:ea typeface="+mn-ea"/>
                <a:cs typeface="+mn-cs"/>
              </a:defRPr>
            </a:lvl9pPr>
          </a:lstStyle>
          <a:p>
            <a:pPr marL="227965" indent="-227965">
              <a:buFont typeface="Arial"/>
              <a:buChar char="•"/>
            </a:pPr>
            <a:r>
              <a:rPr lang="en-GB" sz="2200" dirty="0">
                <a:solidFill>
                  <a:srgbClr val="005EB8"/>
                </a:solidFill>
                <a:latin typeface="Arial"/>
                <a:cs typeface="Arial"/>
              </a:rPr>
              <a:t>Literature search</a:t>
            </a:r>
            <a:endParaRPr lang="en-GB" sz="2200" dirty="0">
              <a:solidFill>
                <a:srgbClr val="005EB8"/>
              </a:solidFill>
              <a:cs typeface="Arial"/>
            </a:endParaRPr>
          </a:p>
          <a:p>
            <a:pPr marL="227965" indent="-227965">
              <a:buFont typeface="Arial"/>
              <a:buChar char="•"/>
            </a:pPr>
            <a:r>
              <a:rPr lang="en-GB" sz="2200" dirty="0">
                <a:solidFill>
                  <a:srgbClr val="005EB8"/>
                </a:solidFill>
                <a:latin typeface="Arial"/>
                <a:cs typeface="Arial"/>
              </a:rPr>
              <a:t>Educator forum</a:t>
            </a:r>
          </a:p>
          <a:p>
            <a:pPr marL="227965" indent="-227965">
              <a:buFont typeface="Arial"/>
              <a:buChar char="•"/>
            </a:pPr>
            <a:r>
              <a:rPr lang="en-GB" sz="2200" dirty="0">
                <a:solidFill>
                  <a:srgbClr val="005EB8"/>
                </a:solidFill>
                <a:latin typeface="Arial"/>
                <a:cs typeface="Arial"/>
              </a:rPr>
              <a:t>Networking/shadowing</a:t>
            </a:r>
          </a:p>
          <a:p>
            <a:pPr marL="227965" indent="-227965">
              <a:buFont typeface="Arial"/>
              <a:buChar char="•"/>
            </a:pPr>
            <a:r>
              <a:rPr lang="en-GB" sz="2200" dirty="0">
                <a:solidFill>
                  <a:srgbClr val="005EB8"/>
                </a:solidFill>
                <a:latin typeface="Arial"/>
                <a:cs typeface="Arial"/>
              </a:rPr>
              <a:t>NHSE maturity matrix completed by professional leads.</a:t>
            </a:r>
          </a:p>
          <a:p>
            <a:pPr marL="227965" indent="-227965">
              <a:buFont typeface="Arial"/>
              <a:buChar char="•"/>
            </a:pPr>
            <a:r>
              <a:rPr lang="en-GB" sz="2200" dirty="0">
                <a:solidFill>
                  <a:srgbClr val="005EB8"/>
                </a:solidFill>
                <a:latin typeface="Arial"/>
                <a:cs typeface="Arial"/>
              </a:rPr>
              <a:t>Developed a local learner survey to align with SLEC matrix to gain an understanding of learners current experience at GHT. To identify gaps and inconsistency in provision of SLEC, common themes, issues and best practise. ​234 out of a possible 571 responses in total covering all professions and a diverse population of learners.</a:t>
            </a:r>
            <a:endParaRPr lang="en-GB" sz="2200" dirty="0">
              <a:solidFill>
                <a:srgbClr val="005EB8"/>
              </a:solidFill>
              <a:cs typeface="Arial" charset="0"/>
            </a:endParaRPr>
          </a:p>
          <a:p>
            <a:endParaRPr lang="en-GB" sz="2200" dirty="0">
              <a:solidFill>
                <a:srgbClr val="005EB8"/>
              </a:solidFill>
              <a:latin typeface="Arial"/>
              <a:cs typeface="Arial"/>
            </a:endParaRPr>
          </a:p>
          <a:p>
            <a:r>
              <a:rPr lang="en-GB" sz="2200" dirty="0">
                <a:solidFill>
                  <a:srgbClr val="005EB8"/>
                </a:solidFill>
                <a:latin typeface="Arial"/>
                <a:cs typeface="Arial"/>
              </a:rPr>
              <a:t>Raw data identified these top 3 areas of concern:​</a:t>
            </a:r>
          </a:p>
          <a:p>
            <a:pPr marL="227965" indent="-227965">
              <a:buFont typeface="Arial"/>
              <a:buChar char="•"/>
            </a:pPr>
            <a:r>
              <a:rPr lang="en-GB" sz="2200" dirty="0">
                <a:solidFill>
                  <a:srgbClr val="005EB8"/>
                </a:solidFill>
                <a:latin typeface="Arial"/>
                <a:cs typeface="Arial"/>
              </a:rPr>
              <a:t>Positive Identity​</a:t>
            </a:r>
          </a:p>
          <a:p>
            <a:pPr marL="227965" indent="-227965">
              <a:buFont typeface="Arial"/>
              <a:buChar char="•"/>
            </a:pPr>
            <a:r>
              <a:rPr lang="en-GB" sz="2200" dirty="0">
                <a:solidFill>
                  <a:srgbClr val="005EB8"/>
                </a:solidFill>
                <a:latin typeface="Arial"/>
                <a:cs typeface="Arial"/>
              </a:rPr>
              <a:t>Teaching and learning needs (algins with NETS – rank 10th out of 12 Acute Trusts in SW)</a:t>
            </a:r>
            <a:r>
              <a:rPr lang="en-US" sz="2200" dirty="0">
                <a:solidFill>
                  <a:srgbClr val="005EB8"/>
                </a:solidFill>
                <a:latin typeface="Arial"/>
                <a:cs typeface="Arial"/>
              </a:rPr>
              <a:t>​</a:t>
            </a:r>
          </a:p>
          <a:p>
            <a:pPr marL="227965" indent="-227965">
              <a:buFont typeface="Arial"/>
              <a:buChar char="•"/>
            </a:pPr>
            <a:r>
              <a:rPr lang="en-GB" sz="2200" dirty="0">
                <a:solidFill>
                  <a:srgbClr val="005EB8"/>
                </a:solidFill>
                <a:latin typeface="Arial"/>
                <a:cs typeface="Arial"/>
              </a:rPr>
              <a:t>Time and space for learning</a:t>
            </a:r>
            <a:r>
              <a:rPr lang="en-US" sz="2200" dirty="0">
                <a:solidFill>
                  <a:srgbClr val="005EB8"/>
                </a:solidFill>
                <a:latin typeface="Arial"/>
                <a:cs typeface="Arial"/>
              </a:rPr>
              <a:t>​</a:t>
            </a:r>
          </a:p>
          <a:p>
            <a:pPr marL="227965" indent="-227965">
              <a:buFont typeface="Arial"/>
              <a:buChar char="•"/>
            </a:pPr>
            <a:endParaRPr lang="en-US" sz="2200" dirty="0">
              <a:solidFill>
                <a:srgbClr val="005EB8"/>
              </a:solidFill>
              <a:latin typeface="Arial"/>
              <a:cs typeface="Arial"/>
            </a:endParaRPr>
          </a:p>
          <a:p>
            <a:r>
              <a:rPr lang="en-GB" sz="2200" dirty="0">
                <a:solidFill>
                  <a:srgbClr val="005EB8"/>
                </a:solidFill>
                <a:latin typeface="Arial"/>
                <a:cs typeface="Arial"/>
              </a:rPr>
              <a:t>Thematic analysis of the same data identified:</a:t>
            </a:r>
            <a:endParaRPr lang="en-US" sz="2200" dirty="0">
              <a:solidFill>
                <a:srgbClr val="005EB8"/>
              </a:solidFill>
              <a:latin typeface="Arial"/>
              <a:cs typeface="Arial"/>
            </a:endParaRPr>
          </a:p>
          <a:p>
            <a:pPr marL="227965" indent="-227965">
              <a:buFont typeface="Arial"/>
              <a:buChar char="•"/>
            </a:pPr>
            <a:r>
              <a:rPr lang="en-GB" sz="2200" dirty="0">
                <a:solidFill>
                  <a:srgbClr val="005EB8"/>
                </a:solidFill>
                <a:latin typeface="Arial"/>
                <a:cs typeface="Arial"/>
              </a:rPr>
              <a:t>Positive Identity/Respect and Feeling Valued</a:t>
            </a:r>
            <a:r>
              <a:rPr lang="en-US" sz="2200" dirty="0">
                <a:solidFill>
                  <a:srgbClr val="005EB8"/>
                </a:solidFill>
                <a:latin typeface="Arial"/>
                <a:cs typeface="Arial"/>
              </a:rPr>
              <a:t>​</a:t>
            </a:r>
          </a:p>
          <a:p>
            <a:pPr marL="227965" indent="-227965">
              <a:buFont typeface="Arial"/>
              <a:buChar char="•"/>
            </a:pPr>
            <a:r>
              <a:rPr lang="en-GB" sz="2200" dirty="0">
                <a:solidFill>
                  <a:srgbClr val="005EB8"/>
                </a:solidFill>
                <a:latin typeface="Arial"/>
                <a:cs typeface="Arial"/>
              </a:rPr>
              <a:t>Teaching and Learning/Supervision (Aligns with NETS Supervision rank (8th out of 12)</a:t>
            </a:r>
            <a:r>
              <a:rPr lang="en-US" sz="2200" dirty="0">
                <a:solidFill>
                  <a:srgbClr val="005EB8"/>
                </a:solidFill>
                <a:latin typeface="Arial"/>
                <a:cs typeface="Arial"/>
              </a:rPr>
              <a:t>​</a:t>
            </a:r>
          </a:p>
          <a:p>
            <a:pPr marL="227965" indent="-227965">
              <a:buFont typeface="Arial"/>
              <a:buChar char="•"/>
            </a:pPr>
            <a:r>
              <a:rPr lang="en-GB" sz="2200" dirty="0">
                <a:solidFill>
                  <a:srgbClr val="005EB8"/>
                </a:solidFill>
                <a:latin typeface="Arial"/>
                <a:cs typeface="Arial"/>
              </a:rPr>
              <a:t>Time and Space for Learning</a:t>
            </a:r>
            <a:r>
              <a:rPr lang="en-US" sz="2200" dirty="0">
                <a:solidFill>
                  <a:srgbClr val="005EB8"/>
                </a:solidFill>
                <a:latin typeface="Arial"/>
                <a:cs typeface="Arial"/>
              </a:rPr>
              <a:t>​</a:t>
            </a:r>
          </a:p>
          <a:p>
            <a:endParaRPr lang="en-GB" sz="2200" dirty="0">
              <a:solidFill>
                <a:srgbClr val="005EB8"/>
              </a:solidFill>
              <a:latin typeface="Arial"/>
              <a:cs typeface="Arial"/>
            </a:endParaRPr>
          </a:p>
          <a:p>
            <a:r>
              <a:rPr lang="en-GB" sz="2200" dirty="0">
                <a:solidFill>
                  <a:srgbClr val="005EB8"/>
                </a:solidFill>
                <a:latin typeface="Arial"/>
                <a:cs typeface="Arial"/>
              </a:rPr>
              <a:t>In addition to this we identified:</a:t>
            </a:r>
            <a:endParaRPr lang="en-US" sz="2200" dirty="0">
              <a:solidFill>
                <a:srgbClr val="005EB8"/>
              </a:solidFill>
              <a:latin typeface="Arial"/>
              <a:cs typeface="Arial"/>
            </a:endParaRPr>
          </a:p>
          <a:p>
            <a:pPr marL="227965" indent="-227965">
              <a:buFont typeface="Arial,Sans-Serif"/>
              <a:buChar char="•"/>
            </a:pPr>
            <a:r>
              <a:rPr lang="en-GB" sz="2200" dirty="0">
                <a:solidFill>
                  <a:srgbClr val="005EB8"/>
                </a:solidFill>
                <a:latin typeface="Arial"/>
                <a:cs typeface="Arial"/>
              </a:rPr>
              <a:t>Inconsistency and a lack of standardisation across departments and professions. </a:t>
            </a:r>
            <a:endParaRPr lang="en-US" sz="2200" dirty="0">
              <a:solidFill>
                <a:srgbClr val="005EB8"/>
              </a:solidFill>
              <a:latin typeface="Arial"/>
              <a:cs typeface="Arial"/>
            </a:endParaRPr>
          </a:p>
          <a:p>
            <a:pPr marL="227965" indent="-227965">
              <a:buFont typeface="Arial,Sans-Serif"/>
              <a:buChar char="•"/>
            </a:pPr>
            <a:r>
              <a:rPr lang="en-GB" sz="2200" dirty="0">
                <a:solidFill>
                  <a:srgbClr val="005EB8"/>
                </a:solidFill>
                <a:latin typeface="Arial"/>
                <a:cs typeface="Arial"/>
              </a:rPr>
              <a:t>Lack of readily available information for learners.</a:t>
            </a:r>
            <a:endParaRPr lang="en-US" sz="2200" dirty="0">
              <a:solidFill>
                <a:srgbClr val="005EB8"/>
              </a:solidFill>
              <a:latin typeface="Arial"/>
              <a:cs typeface="Arial"/>
            </a:endParaRPr>
          </a:p>
          <a:p>
            <a:endParaRPr lang="en-GB" sz="2200" dirty="0">
              <a:solidFill>
                <a:srgbClr val="005EB8"/>
              </a:solidFill>
              <a:latin typeface="Arial"/>
              <a:cs typeface="Arial"/>
            </a:endParaRPr>
          </a:p>
        </p:txBody>
      </p:sp>
      <p:pic>
        <p:nvPicPr>
          <p:cNvPr id="18" name="Picture 17" descr="A diagram of a program&#10;&#10;AI-generated content may be incorrect.">
            <a:extLst>
              <a:ext uri="{FF2B5EF4-FFF2-40B4-BE49-F238E27FC236}">
                <a16:creationId xmlns:a16="http://schemas.microsoft.com/office/drawing/2014/main" id="{519F7E4A-F5C7-FE58-1530-9DCA622B7049}"/>
              </a:ext>
            </a:extLst>
          </p:cNvPr>
          <p:cNvPicPr>
            <a:picLocks noChangeAspect="1"/>
          </p:cNvPicPr>
          <p:nvPr/>
        </p:nvPicPr>
        <p:blipFill>
          <a:blip r:embed="rId4"/>
          <a:stretch>
            <a:fillRect/>
          </a:stretch>
        </p:blipFill>
        <p:spPr>
          <a:xfrm>
            <a:off x="25441419" y="16218340"/>
            <a:ext cx="16720281" cy="9277476"/>
          </a:xfrm>
          <a:prstGeom prst="rect">
            <a:avLst/>
          </a:prstGeom>
          <a:ln>
            <a:solidFill>
              <a:schemeClr val="accent1">
                <a:lumMod val="75000"/>
              </a:schemeClr>
            </a:solidFill>
          </a:ln>
        </p:spPr>
      </p:pic>
      <p:sp>
        <p:nvSpPr>
          <p:cNvPr id="19" name="TextBox 2">
            <a:extLst>
              <a:ext uri="{FF2B5EF4-FFF2-40B4-BE49-F238E27FC236}">
                <a16:creationId xmlns:a16="http://schemas.microsoft.com/office/drawing/2014/main" id="{1CA37D80-F4EE-0DE4-A4FF-6D146BEC82CA}"/>
              </a:ext>
            </a:extLst>
          </p:cNvPr>
          <p:cNvSpPr txBox="1"/>
          <p:nvPr/>
        </p:nvSpPr>
        <p:spPr>
          <a:xfrm>
            <a:off x="30831662" y="27010872"/>
            <a:ext cx="19094942" cy="190821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buFont typeface="Arial"/>
              <a:buChar char="•"/>
            </a:pPr>
            <a:r>
              <a:rPr lang="en-US" sz="2000" dirty="0">
                <a:solidFill>
                  <a:srgbClr val="005EB8"/>
                </a:solidFill>
                <a:latin typeface="Arial"/>
                <a:ea typeface="Calibri"/>
                <a:cs typeface="Calibri"/>
              </a:rPr>
              <a:t>Educator Toolkit – links to Educator Workforce Programme</a:t>
            </a:r>
          </a:p>
          <a:p>
            <a:pPr marL="342900" indent="-342900">
              <a:buFont typeface="Arial"/>
              <a:buChar char="•"/>
            </a:pPr>
            <a:r>
              <a:rPr lang="en-US" sz="2000" dirty="0">
                <a:solidFill>
                  <a:srgbClr val="005EB8"/>
                </a:solidFill>
                <a:latin typeface="Arial"/>
                <a:ea typeface="Calibri"/>
                <a:cs typeface="Calibri"/>
              </a:rPr>
              <a:t>Write up SLEC programme with recommendations and lessons learnt to be picked up in future</a:t>
            </a:r>
          </a:p>
          <a:p>
            <a:pPr marL="342900" indent="-342900">
              <a:buFont typeface="Arial"/>
              <a:buChar char="•"/>
            </a:pPr>
            <a:r>
              <a:rPr lang="en-US" sz="2000" dirty="0">
                <a:solidFill>
                  <a:srgbClr val="005EB8"/>
                </a:solidFill>
                <a:latin typeface="Arial"/>
                <a:ea typeface="Calibri"/>
                <a:cs typeface="Calibri"/>
              </a:rPr>
              <a:t>Identify Educators at GHFT, standardised job descriptions and training expectations</a:t>
            </a:r>
          </a:p>
          <a:p>
            <a:pPr marL="342900" indent="-342900">
              <a:buFont typeface="Arial"/>
              <a:buChar char="•"/>
            </a:pPr>
            <a:r>
              <a:rPr lang="en-US" sz="2000" dirty="0">
                <a:solidFill>
                  <a:srgbClr val="005EB8"/>
                </a:solidFill>
                <a:latin typeface="Arial"/>
                <a:ea typeface="Calibri"/>
                <a:cs typeface="Calibri"/>
              </a:rPr>
              <a:t>Supporting VSMs in their work to become a Learning Organisation &amp; Centre of Excellence</a:t>
            </a:r>
          </a:p>
          <a:p>
            <a:pPr marL="342900" indent="-342900">
              <a:buFont typeface="Arial"/>
              <a:buChar char="•"/>
            </a:pPr>
            <a:r>
              <a:rPr lang="en-US" sz="2000" dirty="0">
                <a:solidFill>
                  <a:srgbClr val="005EB8"/>
                </a:solidFill>
                <a:latin typeface="Arial"/>
                <a:ea typeface="Calibri"/>
                <a:cs typeface="Calibri"/>
              </a:rPr>
              <a:t>Creating a Community of Practice for the Educator workforce </a:t>
            </a:r>
          </a:p>
          <a:p>
            <a:pPr marL="285750" indent="-285750">
              <a:buFont typeface="Arial"/>
              <a:buChar char="•"/>
            </a:pPr>
            <a:endParaRPr lang="en-US" dirty="0">
              <a:ea typeface="Calibri"/>
              <a:cs typeface="Calibri"/>
            </a:endParaRPr>
          </a:p>
        </p:txBody>
      </p:sp>
      <p:graphicFrame>
        <p:nvGraphicFramePr>
          <p:cNvPr id="22" name="Chart 21">
            <a:extLst>
              <a:ext uri="{FF2B5EF4-FFF2-40B4-BE49-F238E27FC236}">
                <a16:creationId xmlns:a16="http://schemas.microsoft.com/office/drawing/2014/main" id="{CBD78876-BC4C-427E-935F-DD5F1A40B98A}"/>
              </a:ext>
              <a:ext uri="{147F2762-F138-4A5C-976F-8EAC2B608ADB}">
                <a16:predDERef xmlns:a16="http://schemas.microsoft.com/office/drawing/2014/main" pred="{E62E59F1-8DE8-4C2A-8C02-AA6A96C14D2C}"/>
              </a:ext>
            </a:extLst>
          </p:cNvPr>
          <p:cNvGraphicFramePr>
            <a:graphicFrameLocks/>
          </p:cNvGraphicFramePr>
          <p:nvPr>
            <p:extLst>
              <p:ext uri="{D42A27DB-BD31-4B8C-83A1-F6EECF244321}">
                <p14:modId xmlns:p14="http://schemas.microsoft.com/office/powerpoint/2010/main" val="4182468123"/>
              </p:ext>
            </p:extLst>
          </p:nvPr>
        </p:nvGraphicFramePr>
        <p:xfrm>
          <a:off x="12267280" y="16726340"/>
          <a:ext cx="12591338" cy="8222802"/>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67af1157-194c-47e6-8ee3-2f0894d13482" xsi:nil="true"/>
    <lcf76f155ced4ddcb4097134ff3c332f xmlns="63acbfa7-ec30-4557-abca-559386616257">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6C5902D4A7B1B4D8D161F7F119EA410" ma:contentTypeVersion="11" ma:contentTypeDescription="Create a new document." ma:contentTypeScope="" ma:versionID="6a366dc3861eca7d4616b51d1a60d2ca">
  <xsd:schema xmlns:xsd="http://www.w3.org/2001/XMLSchema" xmlns:xs="http://www.w3.org/2001/XMLSchema" xmlns:p="http://schemas.microsoft.com/office/2006/metadata/properties" xmlns:ns2="63acbfa7-ec30-4557-abca-559386616257" xmlns:ns3="67af1157-194c-47e6-8ee3-2f0894d13482" targetNamespace="http://schemas.microsoft.com/office/2006/metadata/properties" ma:root="true" ma:fieldsID="c9f84f6f3366adbe62cc0933dbbad052" ns2:_="" ns3:_="">
    <xsd:import namespace="63acbfa7-ec30-4557-abca-559386616257"/>
    <xsd:import namespace="67af1157-194c-47e6-8ee3-2f0894d1348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acbfa7-ec30-4557-abca-55938661625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7af1157-194c-47e6-8ee3-2f0894d13482"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ee71e6e5-bace-4e2e-b814-f077f881c711}" ma:internalName="TaxCatchAll" ma:showField="CatchAllData" ma:web="67af1157-194c-47e6-8ee3-2f0894d1348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8034DAC-C146-4F95-8859-C8B5A21CC008}">
  <ds:schemaRefs>
    <ds:schemaRef ds:uri="63acbfa7-ec30-4557-abca-559386616257"/>
    <ds:schemaRef ds:uri="67af1157-194c-47e6-8ee3-2f0894d13482"/>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30383EFA-E4D9-434D-B12B-145D2D99658D}">
  <ds:schemaRefs>
    <ds:schemaRef ds:uri="63acbfa7-ec30-4557-abca-559386616257"/>
    <ds:schemaRef ds:uri="67af1157-194c-47e6-8ee3-2f0894d1348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9C9C61E-591A-43A5-8DCE-4809C6D10BDE}">
  <ds:schemaRefs>
    <ds:schemaRef ds:uri="http://schemas.microsoft.com/sharepoint/v3/contenttype/forms"/>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0</TotalTime>
  <Words>772</Words>
  <Application>Microsoft Office PowerPoint</Application>
  <PresentationFormat>Custom</PresentationFormat>
  <Paragraphs>57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Arial,Sans-Serif</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GSQIA</dc:creator>
  <cp:lastModifiedBy>Cheung Yingyan</cp:lastModifiedBy>
  <cp:revision>2</cp:revision>
  <cp:lastPrinted>2012-10-12T16:18:20Z</cp:lastPrinted>
  <dcterms:created xsi:type="dcterms:W3CDTF">2011-03-01T17:55:15Z</dcterms:created>
  <dcterms:modified xsi:type="dcterms:W3CDTF">2025-08-27T14:14:41Z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0x01010086C5902D4A7B1B4D8D161F7F119EA410</vt:lpwstr>
  </property>
  <property fmtid="{D5CDD505-2E9C-101B-9397-08002B2CF9AE}" pid="3" name="MediaServiceImageTags">
    <vt:lpwstr/>
  </property>
</Properties>
</file>