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2803763" cy="30275213"/>
  <p:notesSz cx="6665913" cy="9872663"/>
  <p:defaultTextStyle>
    <a:defPPr>
      <a:defRPr lang="en-US"/>
    </a:defPPr>
    <a:lvl1pPr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1pPr>
    <a:lvl2pPr marL="2086674" indent="-1644790"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2pPr>
    <a:lvl3pPr marL="4174882" indent="-3291114"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3pPr>
    <a:lvl4pPr marL="6263089" indent="-4937438"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4pPr>
    <a:lvl5pPr marL="8351297" indent="-6583762"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5pPr>
    <a:lvl6pPr marL="2209419" algn="l" defTabSz="883768" rtl="0" eaLnBrk="1" latinLnBrk="0" hangingPunct="1">
      <a:defRPr sz="8215" kern="1200">
        <a:solidFill>
          <a:schemeClr val="tx1"/>
        </a:solidFill>
        <a:latin typeface="Arial" charset="0"/>
        <a:ea typeface="MS PGothic" pitchFamily="34" charset="-128"/>
        <a:cs typeface="+mn-cs"/>
      </a:defRPr>
    </a:lvl6pPr>
    <a:lvl7pPr marL="2651303" algn="l" defTabSz="883768" rtl="0" eaLnBrk="1" latinLnBrk="0" hangingPunct="1">
      <a:defRPr sz="8215" kern="1200">
        <a:solidFill>
          <a:schemeClr val="tx1"/>
        </a:solidFill>
        <a:latin typeface="Arial" charset="0"/>
        <a:ea typeface="MS PGothic" pitchFamily="34" charset="-128"/>
        <a:cs typeface="+mn-cs"/>
      </a:defRPr>
    </a:lvl7pPr>
    <a:lvl8pPr marL="3093187" algn="l" defTabSz="883768" rtl="0" eaLnBrk="1" latinLnBrk="0" hangingPunct="1">
      <a:defRPr sz="8215" kern="1200">
        <a:solidFill>
          <a:schemeClr val="tx1"/>
        </a:solidFill>
        <a:latin typeface="Arial" charset="0"/>
        <a:ea typeface="MS PGothic" pitchFamily="34" charset="-128"/>
        <a:cs typeface="+mn-cs"/>
      </a:defRPr>
    </a:lvl8pPr>
    <a:lvl9pPr marL="3535070" algn="l" defTabSz="883768" rtl="0" eaLnBrk="1" latinLnBrk="0" hangingPunct="1">
      <a:defRPr sz="8215"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9536" userDrawn="1">
          <p15:clr>
            <a:srgbClr val="A4A3A4"/>
          </p15:clr>
        </p15:guide>
        <p15:guide id="2" pos="1348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0F0"/>
    <a:srgbClr val="E8EDEE"/>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764" autoAdjust="0"/>
  </p:normalViewPr>
  <p:slideViewPr>
    <p:cSldViewPr>
      <p:cViewPr>
        <p:scale>
          <a:sx n="30" d="100"/>
          <a:sy n="30" d="100"/>
        </p:scale>
        <p:origin x="-1877" y="-590"/>
      </p:cViewPr>
      <p:guideLst>
        <p:guide orient="horz" pos="9536"/>
        <p:guide pos="13482"/>
      </p:guideLst>
    </p:cSldViewPr>
  </p:slideViewPr>
  <p:notesTextViewPr>
    <p:cViewPr>
      <p:scale>
        <a:sx n="100" d="100"/>
        <a:sy n="100" d="100"/>
      </p:scale>
      <p:origin x="0" y="0"/>
    </p:cViewPr>
  </p:notesTextViewPr>
  <p:notesViewPr>
    <p:cSldViewPr showGuides="1">
      <p:cViewPr varScale="1">
        <p:scale>
          <a:sx n="111" d="100"/>
          <a:sy n="111" d="100"/>
        </p:scale>
        <p:origin x="7014" y="114"/>
      </p:cViewPr>
      <p:guideLst/>
    </p:cSldViewPr>
  </p:notesViewPr>
  <p:gridSpacing cx="90012" cy="90012"/>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baseline="0">
                <a:solidFill>
                  <a:schemeClr val="dk1">
                    <a:lumMod val="65000"/>
                    <a:lumOff val="35000"/>
                  </a:schemeClr>
                </a:solidFill>
                <a:latin typeface="+mn-lt"/>
                <a:ea typeface="+mn-ea"/>
                <a:cs typeface="+mn-cs"/>
              </a:defRPr>
            </a:pPr>
            <a:r>
              <a:rPr lang="en-US" dirty="0"/>
              <a:t>Before</a:t>
            </a:r>
          </a:p>
        </c:rich>
      </c:tx>
      <c:overlay val="0"/>
      <c:spPr>
        <a:noFill/>
        <a:ln>
          <a:noFill/>
        </a:ln>
        <a:effectLst/>
      </c:spPr>
      <c:txPr>
        <a:bodyPr rot="0" spcFirstLastPara="1" vertOverflow="ellipsis" vert="horz" wrap="square" anchor="ctr" anchorCtr="1"/>
        <a:lstStyle/>
        <a:p>
          <a:pPr>
            <a:defRPr sz="3200" b="1" i="0" u="none" strike="noStrike" kern="1200" baseline="0">
              <a:solidFill>
                <a:schemeClr val="dk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Hours</c:v>
                </c:pt>
              </c:strCache>
            </c:strRef>
          </c:tx>
          <c:dPt>
            <c:idx val="0"/>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4539-4AA7-9B88-6B199974A2F8}"/>
              </c:ext>
            </c:extLst>
          </c:dPt>
          <c:dPt>
            <c:idx val="1"/>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4539-4AA7-9B88-6B199974A2F8}"/>
              </c:ext>
            </c:extLst>
          </c:dPt>
          <c:dLbls>
            <c:dLbl>
              <c:idx val="0"/>
              <c:layout>
                <c:manualLayout>
                  <c:x val="-0.13893713036398225"/>
                  <c:y val="0.10422907611716738"/>
                </c:manualLayout>
              </c:layout>
              <c:tx>
                <c:rich>
                  <a:bodyPr rot="0" spcFirstLastPara="1" vertOverflow="ellipsis" vert="horz" wrap="square" lIns="38100" tIns="19050" rIns="38100" bIns="19050" anchor="ctr" anchorCtr="1">
                    <a:noAutofit/>
                  </a:bodyPr>
                  <a:lstStyle/>
                  <a:p>
                    <a:pPr>
                      <a:defRPr sz="4800" b="1" i="0" u="none" strike="noStrike" kern="1200" baseline="0">
                        <a:solidFill>
                          <a:schemeClr val="lt1"/>
                        </a:solidFill>
                        <a:latin typeface="+mn-lt"/>
                        <a:ea typeface="+mn-ea"/>
                        <a:cs typeface="+mn-cs"/>
                      </a:defRPr>
                    </a:pPr>
                    <a:fld id="{6B21E515-15D4-4CD3-B9AA-48676D5D8B27}" type="VALUE">
                      <a:rPr lang="en-US" sz="4800" smtClean="0"/>
                      <a:pPr>
                        <a:defRPr sz="4800"/>
                      </a:pPr>
                      <a:t>[VALUE]</a:t>
                    </a:fld>
                    <a:endParaRPr lang="en-GB"/>
                  </a:p>
                </c:rich>
              </c:tx>
              <c:spPr>
                <a:noFill/>
                <a:ln>
                  <a:noFill/>
                </a:ln>
                <a:effectLst/>
              </c:spPr>
              <c:txPr>
                <a:bodyPr rot="0" spcFirstLastPara="1" vertOverflow="ellipsis" vert="horz" wrap="square" lIns="38100" tIns="19050" rIns="38100" bIns="19050" anchor="ctr" anchorCtr="1">
                  <a:noAutofit/>
                </a:bodyPr>
                <a:lstStyle/>
                <a:p>
                  <a:pPr>
                    <a:defRPr sz="4800" b="1" i="0" u="none" strike="noStrike" kern="1200" baseline="0">
                      <a:solidFill>
                        <a:schemeClr val="lt1"/>
                      </a:solidFill>
                      <a:latin typeface="+mn-lt"/>
                      <a:ea typeface="+mn-ea"/>
                      <a:cs typeface="+mn-cs"/>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0.11386935770109745"/>
                      <c:h val="0.1319207764761107"/>
                    </c:manualLayout>
                  </c15:layout>
                  <c15:dlblFieldTable/>
                  <c15:showDataLabelsRange val="0"/>
                </c:ext>
                <c:ext xmlns:c16="http://schemas.microsoft.com/office/drawing/2014/chart" uri="{C3380CC4-5D6E-409C-BE32-E72D297353CC}">
                  <c16:uniqueId val="{00000001-4539-4AA7-9B88-6B199974A2F8}"/>
                </c:ext>
              </c:extLst>
            </c:dLbl>
            <c:dLbl>
              <c:idx val="1"/>
              <c:tx>
                <c:rich>
                  <a:bodyPr rot="0" spcFirstLastPara="1" vertOverflow="ellipsis" vert="horz" wrap="square" lIns="38100" tIns="19050" rIns="38100" bIns="19050" anchor="ctr" anchorCtr="1">
                    <a:noAutofit/>
                  </a:bodyPr>
                  <a:lstStyle/>
                  <a:p>
                    <a:pPr>
                      <a:defRPr sz="4800" b="1" i="0" u="none" strike="noStrike" kern="1200" baseline="0">
                        <a:solidFill>
                          <a:schemeClr val="lt1"/>
                        </a:solidFill>
                        <a:latin typeface="+mn-lt"/>
                        <a:ea typeface="+mn-ea"/>
                        <a:cs typeface="+mn-cs"/>
                      </a:defRPr>
                    </a:pPr>
                    <a:fld id="{B8129C22-BC25-47C5-AE9C-F7D4510EBC47}" type="VALUE">
                      <a:rPr lang="en-US" sz="4800" smtClean="0"/>
                      <a:pPr>
                        <a:defRPr sz="4800"/>
                      </a:pPr>
                      <a:t>[VALUE]</a:t>
                    </a:fld>
                    <a:endParaRPr lang="en-GB"/>
                  </a:p>
                </c:rich>
              </c:tx>
              <c:spPr>
                <a:noFill/>
                <a:ln>
                  <a:noFill/>
                </a:ln>
                <a:effectLst/>
              </c:spPr>
              <c:txPr>
                <a:bodyPr rot="0" spcFirstLastPara="1" vertOverflow="ellipsis" vert="horz" wrap="square" lIns="38100" tIns="19050" rIns="38100" bIns="19050" anchor="ctr" anchorCtr="1">
                  <a:noAutofit/>
                </a:bodyPr>
                <a:lstStyle/>
                <a:p>
                  <a:pPr>
                    <a:defRPr sz="48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extLst>
                <c:ext xmlns:c15="http://schemas.microsoft.com/office/drawing/2012/chart" uri="{CE6537A1-D6FC-4f65-9D91-7224C49458BB}">
                  <c15:layout>
                    <c:manualLayout>
                      <c:w val="0.15214402995362813"/>
                      <c:h val="0.15662129127605046"/>
                    </c:manualLayout>
                  </c15:layout>
                  <c15:dlblFieldTable/>
                  <c15:showDataLabelsRange val="0"/>
                </c:ext>
                <c:ext xmlns:c16="http://schemas.microsoft.com/office/drawing/2014/chart" uri="{C3380CC4-5D6E-409C-BE32-E72D297353CC}">
                  <c16:uniqueId val="{00000003-4539-4AA7-9B88-6B199974A2F8}"/>
                </c:ext>
              </c:extLst>
            </c:dLbl>
            <c:spPr>
              <a:noFill/>
              <a:ln>
                <a:noFill/>
              </a:ln>
              <a:effectLst/>
            </c:spPr>
            <c:txPr>
              <a:bodyPr rot="0" spcFirstLastPara="1" vertOverflow="ellipsis" vert="horz" wrap="square" lIns="38100" tIns="19050" rIns="38100" bIns="19050" anchor="ctr" anchorCtr="1">
                <a:spAutoFit/>
              </a:bodyPr>
              <a:lstStyle/>
              <a:p>
                <a:pPr>
                  <a:defRPr sz="48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Advice available</c:v>
                </c:pt>
                <c:pt idx="1">
                  <c:v>Advice unavailable</c:v>
                </c:pt>
              </c:strCache>
            </c:strRef>
          </c:cat>
          <c:val>
            <c:numRef>
              <c:f>Sheet1!$B$2:$B$3</c:f>
              <c:numCache>
                <c:formatCode>General</c:formatCode>
                <c:ptCount val="2"/>
                <c:pt idx="0">
                  <c:v>8</c:v>
                </c:pt>
                <c:pt idx="1">
                  <c:v>16</c:v>
                </c:pt>
              </c:numCache>
            </c:numRef>
          </c:val>
          <c:extLst>
            <c:ext xmlns:c16="http://schemas.microsoft.com/office/drawing/2014/chart" uri="{C3380CC4-5D6E-409C-BE32-E72D297353CC}">
              <c16:uniqueId val="{00000004-4539-4AA7-9B88-6B199974A2F8}"/>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layout>
        <c:manualLayout>
          <c:xMode val="edge"/>
          <c:yMode val="edge"/>
          <c:x val="0.53504712762223139"/>
          <c:y val="0.84567184349575997"/>
          <c:w val="0.46495286662793189"/>
          <c:h val="0.1543281180866154"/>
        </c:manualLayout>
      </c:layout>
      <c:overlay val="0"/>
      <c:spPr>
        <a:noFill/>
        <a:ln>
          <a:noFill/>
        </a:ln>
        <a:effectLst/>
      </c:spPr>
      <c:txPr>
        <a:bodyPr rot="0" spcFirstLastPara="1" vertOverflow="ellipsis" vert="horz" wrap="square" anchor="ctr" anchorCtr="1"/>
        <a:lstStyle/>
        <a:p>
          <a:pPr>
            <a:defRPr sz="2800" b="0" i="0" u="none" strike="noStrike" kern="1200" baseline="0">
              <a:solidFill>
                <a:schemeClr val="dk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baseline="0">
                <a:solidFill>
                  <a:schemeClr val="dk1">
                    <a:lumMod val="65000"/>
                    <a:lumOff val="35000"/>
                  </a:schemeClr>
                </a:solidFill>
                <a:latin typeface="+mn-lt"/>
                <a:ea typeface="+mn-ea"/>
                <a:cs typeface="+mn-cs"/>
              </a:defRPr>
            </a:pPr>
            <a:r>
              <a:rPr lang="en-US" dirty="0"/>
              <a:t>After</a:t>
            </a:r>
          </a:p>
        </c:rich>
      </c:tx>
      <c:overlay val="0"/>
      <c:spPr>
        <a:noFill/>
        <a:ln>
          <a:noFill/>
        </a:ln>
        <a:effectLst/>
      </c:spPr>
      <c:txPr>
        <a:bodyPr rot="0" spcFirstLastPara="1" vertOverflow="ellipsis" vert="horz" wrap="square" anchor="ctr" anchorCtr="1"/>
        <a:lstStyle/>
        <a:p>
          <a:pPr>
            <a:defRPr sz="3200" b="1" i="0" u="none" strike="noStrike" kern="1200" baseline="0">
              <a:solidFill>
                <a:schemeClr val="dk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Hours</c:v>
                </c:pt>
              </c:strCache>
            </c:strRef>
          </c:tx>
          <c:dPt>
            <c:idx val="0"/>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36FA-42CE-A04F-485FFBCD2E32}"/>
              </c:ext>
            </c:extLst>
          </c:dPt>
          <c:dPt>
            <c:idx val="1"/>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36FA-42CE-A04F-485FFBCD2E32}"/>
              </c:ext>
            </c:extLst>
          </c:dPt>
          <c:dLbls>
            <c:dLbl>
              <c:idx val="0"/>
              <c:layout>
                <c:manualLayout>
                  <c:x val="0.11953873371935604"/>
                  <c:y val="-0.53391743974868699"/>
                </c:manualLayout>
              </c:layout>
              <c:tx>
                <c:rich>
                  <a:bodyPr rot="0" spcFirstLastPara="1" vertOverflow="ellipsis" vert="horz" wrap="square" lIns="38100" tIns="19050" rIns="38100" bIns="19050" anchor="ctr" anchorCtr="1">
                    <a:noAutofit/>
                  </a:bodyPr>
                  <a:lstStyle/>
                  <a:p>
                    <a:pPr>
                      <a:defRPr sz="4800" b="1" i="0" u="none" strike="noStrike" kern="1200" baseline="0">
                        <a:solidFill>
                          <a:schemeClr val="lt1"/>
                        </a:solidFill>
                        <a:latin typeface="+mn-lt"/>
                        <a:ea typeface="+mn-ea"/>
                        <a:cs typeface="+mn-cs"/>
                      </a:defRPr>
                    </a:pPr>
                    <a:fld id="{6B21E515-15D4-4CD3-B9AA-48676D5D8B27}" type="VALUE">
                      <a:rPr lang="en-US" sz="4800" smtClean="0"/>
                      <a:pPr>
                        <a:defRPr sz="4800"/>
                      </a:pPr>
                      <a:t>[VALUE]</a:t>
                    </a:fld>
                    <a:endParaRPr lang="en-GB"/>
                  </a:p>
                </c:rich>
              </c:tx>
              <c:spPr>
                <a:noFill/>
                <a:ln>
                  <a:noFill/>
                </a:ln>
                <a:effectLst/>
              </c:spPr>
              <c:txPr>
                <a:bodyPr rot="0" spcFirstLastPara="1" vertOverflow="ellipsis" vert="horz" wrap="square" lIns="38100" tIns="19050" rIns="38100" bIns="19050" anchor="ctr" anchorCtr="1">
                  <a:noAutofit/>
                </a:bodyPr>
                <a:lstStyle/>
                <a:p>
                  <a:pPr>
                    <a:defRPr sz="4800" b="1" i="0" u="none" strike="noStrike" kern="1200" baseline="0">
                      <a:solidFill>
                        <a:schemeClr val="lt1"/>
                      </a:solidFill>
                      <a:latin typeface="+mn-lt"/>
                      <a:ea typeface="+mn-ea"/>
                      <a:cs typeface="+mn-cs"/>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0.11386935770109745"/>
                      <c:h val="0.1319207764761107"/>
                    </c:manualLayout>
                  </c15:layout>
                  <c15:dlblFieldTable/>
                  <c15:showDataLabelsRange val="0"/>
                </c:ext>
                <c:ext xmlns:c16="http://schemas.microsoft.com/office/drawing/2014/chart" uri="{C3380CC4-5D6E-409C-BE32-E72D297353CC}">
                  <c16:uniqueId val="{00000001-36FA-42CE-A04F-485FFBCD2E32}"/>
                </c:ext>
              </c:extLst>
            </c:dLbl>
            <c:dLbl>
              <c:idx val="1"/>
              <c:delete val="1"/>
              <c:extLst>
                <c:ext xmlns:c15="http://schemas.microsoft.com/office/drawing/2012/chart" uri="{CE6537A1-D6FC-4f65-9D91-7224C49458BB}">
                  <c15:layout>
                    <c:manualLayout>
                      <c:w val="0.15214402995362813"/>
                      <c:h val="0.15662129127605046"/>
                    </c:manualLayout>
                  </c15:layout>
                </c:ext>
                <c:ext xmlns:c16="http://schemas.microsoft.com/office/drawing/2014/chart" uri="{C3380CC4-5D6E-409C-BE32-E72D297353CC}">
                  <c16:uniqueId val="{00000003-36FA-42CE-A04F-485FFBCD2E32}"/>
                </c:ext>
              </c:extLst>
            </c:dLbl>
            <c:spPr>
              <a:noFill/>
              <a:ln>
                <a:noFill/>
              </a:ln>
              <a:effectLst/>
            </c:spPr>
            <c:txPr>
              <a:bodyPr rot="0" spcFirstLastPara="1" vertOverflow="ellipsis" vert="horz" wrap="square" lIns="38100" tIns="19050" rIns="38100" bIns="19050" anchor="ctr" anchorCtr="1">
                <a:spAutoFit/>
              </a:bodyPr>
              <a:lstStyle/>
              <a:p>
                <a:pPr>
                  <a:defRPr sz="48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Advice available</c:v>
                </c:pt>
                <c:pt idx="1">
                  <c:v>Advice unavailable</c:v>
                </c:pt>
              </c:strCache>
            </c:strRef>
          </c:cat>
          <c:val>
            <c:numRef>
              <c:f>Sheet1!$B$2:$B$3</c:f>
              <c:numCache>
                <c:formatCode>General</c:formatCode>
                <c:ptCount val="2"/>
                <c:pt idx="0">
                  <c:v>24</c:v>
                </c:pt>
                <c:pt idx="1">
                  <c:v>0</c:v>
                </c:pt>
              </c:numCache>
            </c:numRef>
          </c:val>
          <c:extLst>
            <c:ext xmlns:c16="http://schemas.microsoft.com/office/drawing/2014/chart" uri="{C3380CC4-5D6E-409C-BE32-E72D297353CC}">
              <c16:uniqueId val="{00000004-36FA-42CE-A04F-485FFBCD2E32}"/>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EAF17B-49DB-443F-898E-06E03ACD2D4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GB"/>
        </a:p>
      </dgm:t>
    </dgm:pt>
    <dgm:pt modelId="{4A3C1F13-BB86-444C-94AF-F2502CFF3A28}">
      <dgm:prSet phldrT="[Text]" custT="1"/>
      <dgm:spPr>
        <a:solidFill>
          <a:schemeClr val="accent4">
            <a:lumMod val="60000"/>
            <a:lumOff val="40000"/>
          </a:schemeClr>
        </a:solidFill>
        <a:ln>
          <a:solidFill>
            <a:schemeClr val="accent4">
              <a:lumMod val="75000"/>
            </a:schemeClr>
          </a:solidFill>
        </a:ln>
      </dgm:spPr>
      <dgm:t>
        <a:bodyPr/>
        <a:lstStyle/>
        <a:p>
          <a:r>
            <a:rPr lang="en-GB" sz="2800" baseline="0" dirty="0">
              <a:solidFill>
                <a:schemeClr val="tx1"/>
              </a:solidFill>
              <a:latin typeface="Arial" panose="020B0604020202020204" pitchFamily="34" charset="0"/>
              <a:cs typeface="Arial" panose="020B0604020202020204" pitchFamily="34" charset="0"/>
            </a:rPr>
            <a:t> </a:t>
          </a:r>
          <a:r>
            <a:rPr lang="en-GB" sz="2800" dirty="0">
              <a:solidFill>
                <a:schemeClr val="tx1"/>
              </a:solidFill>
              <a:latin typeface="Arial" panose="020B0604020202020204" pitchFamily="34" charset="0"/>
              <a:cs typeface="Arial" panose="020B0604020202020204" pitchFamily="34" charset="0"/>
            </a:rPr>
            <a:t>To provide access to urgent advice to all women under care of EPA team</a:t>
          </a:r>
        </a:p>
      </dgm:t>
    </dgm:pt>
    <dgm:pt modelId="{BF16AAE7-FE97-46BA-91BE-03267A86A94E}" type="parTrans" cxnId="{56DD8737-8452-43FD-85B1-14188921753B}">
      <dgm:prSet/>
      <dgm:spPr/>
      <dgm:t>
        <a:bodyPr/>
        <a:lstStyle/>
        <a:p>
          <a:endParaRPr lang="en-GB" sz="2800">
            <a:latin typeface="Arial" panose="020B0604020202020204" pitchFamily="34" charset="0"/>
            <a:cs typeface="Arial" panose="020B0604020202020204" pitchFamily="34" charset="0"/>
          </a:endParaRPr>
        </a:p>
      </dgm:t>
    </dgm:pt>
    <dgm:pt modelId="{F5AA0923-67BF-4EC0-8C22-AE712B46EE0C}" type="sibTrans" cxnId="{56DD8737-8452-43FD-85B1-14188921753B}">
      <dgm:prSet/>
      <dgm:spPr/>
      <dgm:t>
        <a:bodyPr/>
        <a:lstStyle/>
        <a:p>
          <a:endParaRPr lang="en-GB" sz="2800">
            <a:latin typeface="Arial" panose="020B0604020202020204" pitchFamily="34" charset="0"/>
            <a:cs typeface="Arial" panose="020B0604020202020204" pitchFamily="34" charset="0"/>
          </a:endParaRPr>
        </a:p>
      </dgm:t>
    </dgm:pt>
    <dgm:pt modelId="{966D9D59-3225-4998-8AB8-03DDB048ECC1}">
      <dgm:prSet phldrT="[Text]" custT="1"/>
      <dgm:spPr>
        <a:ln>
          <a:solidFill>
            <a:schemeClr val="tx2">
              <a:lumMod val="75000"/>
            </a:schemeClr>
          </a:solidFill>
        </a:ln>
      </dgm:spPr>
      <dgm:t>
        <a:bodyPr/>
        <a:lstStyle/>
        <a:p>
          <a:r>
            <a:rPr lang="en-GB" sz="2800" dirty="0">
              <a:latin typeface="Arial" panose="020B0604020202020204" pitchFamily="34" charset="0"/>
              <a:cs typeface="Arial" panose="020B0604020202020204" pitchFamily="34" charset="0"/>
            </a:rPr>
            <a:t>Staff engagement</a:t>
          </a:r>
        </a:p>
      </dgm:t>
    </dgm:pt>
    <dgm:pt modelId="{E1643E44-4DCA-4BC7-A01A-B12DDBE7D3CF}" type="parTrans" cxnId="{11598B20-FED3-44CA-BBF4-937D0A54DD08}">
      <dgm:prSet custT="1"/>
      <dgm:spPr>
        <a:ln>
          <a:solidFill>
            <a:schemeClr val="tx1">
              <a:lumMod val="50000"/>
              <a:lumOff val="50000"/>
            </a:schemeClr>
          </a:solidFill>
        </a:ln>
      </dgm:spPr>
      <dgm:t>
        <a:bodyPr/>
        <a:lstStyle/>
        <a:p>
          <a:endParaRPr lang="en-GB" sz="2800">
            <a:latin typeface="Arial" panose="020B0604020202020204" pitchFamily="34" charset="0"/>
            <a:cs typeface="Arial" panose="020B0604020202020204" pitchFamily="34" charset="0"/>
          </a:endParaRPr>
        </a:p>
      </dgm:t>
    </dgm:pt>
    <dgm:pt modelId="{EC48D8E8-79A7-4AE6-A8DA-AC3DC095048A}" type="sibTrans" cxnId="{11598B20-FED3-44CA-BBF4-937D0A54DD08}">
      <dgm:prSet/>
      <dgm:spPr/>
      <dgm:t>
        <a:bodyPr/>
        <a:lstStyle/>
        <a:p>
          <a:endParaRPr lang="en-GB" sz="2800">
            <a:latin typeface="Arial" panose="020B0604020202020204" pitchFamily="34" charset="0"/>
            <a:cs typeface="Arial" panose="020B0604020202020204" pitchFamily="34" charset="0"/>
          </a:endParaRPr>
        </a:p>
      </dgm:t>
    </dgm:pt>
    <dgm:pt modelId="{5707DE97-D356-453D-8FD8-49099746B0D0}">
      <dgm:prSet phldrT="[Text]" custT="1"/>
      <dgm:spPr>
        <a:ln>
          <a:solidFill>
            <a:schemeClr val="tx2">
              <a:lumMod val="75000"/>
            </a:schemeClr>
          </a:solidFill>
        </a:ln>
      </dgm:spPr>
      <dgm:t>
        <a:bodyPr/>
        <a:lstStyle/>
        <a:p>
          <a:r>
            <a:rPr lang="en-GB" sz="2800" dirty="0">
              <a:latin typeface="Arial" panose="020B0604020202020204" pitchFamily="34" charset="0"/>
              <a:cs typeface="Arial" panose="020B0604020202020204" pitchFamily="34" charset="0"/>
            </a:rPr>
            <a:t>patients</a:t>
          </a:r>
        </a:p>
      </dgm:t>
    </dgm:pt>
    <dgm:pt modelId="{7FAC3AD3-2DE6-4419-9DA1-09C3ECD5C00B}" type="parTrans" cxnId="{F702E88B-00FA-450C-8CFF-251830AE2DB5}">
      <dgm:prSet custT="1"/>
      <dgm:spPr>
        <a:ln>
          <a:solidFill>
            <a:schemeClr val="tx1">
              <a:lumMod val="50000"/>
              <a:lumOff val="50000"/>
            </a:schemeClr>
          </a:solidFill>
        </a:ln>
      </dgm:spPr>
      <dgm:t>
        <a:bodyPr/>
        <a:lstStyle/>
        <a:p>
          <a:endParaRPr lang="en-GB" sz="2800">
            <a:latin typeface="Arial" panose="020B0604020202020204" pitchFamily="34" charset="0"/>
            <a:cs typeface="Arial" panose="020B0604020202020204" pitchFamily="34" charset="0"/>
          </a:endParaRPr>
        </a:p>
      </dgm:t>
    </dgm:pt>
    <dgm:pt modelId="{54EBB949-090B-4E30-9D54-74627D55BC48}" type="sibTrans" cxnId="{F702E88B-00FA-450C-8CFF-251830AE2DB5}">
      <dgm:prSet/>
      <dgm:spPr/>
      <dgm:t>
        <a:bodyPr/>
        <a:lstStyle/>
        <a:p>
          <a:endParaRPr lang="en-GB" sz="2800">
            <a:latin typeface="Arial" panose="020B0604020202020204" pitchFamily="34" charset="0"/>
            <a:cs typeface="Arial" panose="020B0604020202020204" pitchFamily="34" charset="0"/>
          </a:endParaRPr>
        </a:p>
      </dgm:t>
    </dgm:pt>
    <dgm:pt modelId="{613B9CF7-F2AE-419C-A1FC-A9C2BF02BAD1}">
      <dgm:prSet phldrT="[Text]" custT="1"/>
      <dgm:spPr>
        <a:solidFill>
          <a:schemeClr val="accent6">
            <a:lumMod val="40000"/>
            <a:lumOff val="60000"/>
          </a:schemeClr>
        </a:solidFill>
        <a:ln>
          <a:solidFill>
            <a:schemeClr val="accent6">
              <a:lumMod val="75000"/>
            </a:schemeClr>
          </a:solidFill>
        </a:ln>
      </dgm:spPr>
      <dgm:t>
        <a:bodyPr/>
        <a:lstStyle/>
        <a:p>
          <a:r>
            <a:rPr lang="en-GB" sz="2800" dirty="0">
              <a:solidFill>
                <a:schemeClr val="tx1"/>
              </a:solidFill>
              <a:latin typeface="Arial" panose="020B0604020202020204" pitchFamily="34" charset="0"/>
              <a:cs typeface="Arial" panose="020B0604020202020204" pitchFamily="34" charset="0"/>
            </a:rPr>
            <a:t>Administration </a:t>
          </a:r>
        </a:p>
      </dgm:t>
    </dgm:pt>
    <dgm:pt modelId="{C14A612D-C9B2-44BC-9A3D-01513E60E370}" type="parTrans" cxnId="{2C86B3F6-7EB4-4110-964E-4C06CAD0763A}">
      <dgm:prSet custT="1"/>
      <dgm:spPr/>
      <dgm:t>
        <a:bodyPr/>
        <a:lstStyle/>
        <a:p>
          <a:endParaRPr lang="en-GB" sz="2800">
            <a:latin typeface="Arial" panose="020B0604020202020204" pitchFamily="34" charset="0"/>
            <a:cs typeface="Arial" panose="020B0604020202020204" pitchFamily="34" charset="0"/>
          </a:endParaRPr>
        </a:p>
      </dgm:t>
    </dgm:pt>
    <dgm:pt modelId="{B825B709-8E58-4A66-A2C3-1552599E3CA2}" type="sibTrans" cxnId="{2C86B3F6-7EB4-4110-964E-4C06CAD0763A}">
      <dgm:prSet/>
      <dgm:spPr/>
      <dgm:t>
        <a:bodyPr/>
        <a:lstStyle/>
        <a:p>
          <a:endParaRPr lang="en-GB" sz="2800">
            <a:latin typeface="Arial" panose="020B0604020202020204" pitchFamily="34" charset="0"/>
            <a:cs typeface="Arial" panose="020B0604020202020204" pitchFamily="34" charset="0"/>
          </a:endParaRPr>
        </a:p>
      </dgm:t>
    </dgm:pt>
    <dgm:pt modelId="{045A56B4-E81B-4E38-B0DA-81A4E887212F}">
      <dgm:prSet phldrT="[Text]" custT="1"/>
      <dgm:spPr>
        <a:ln>
          <a:solidFill>
            <a:schemeClr val="tx2">
              <a:lumMod val="75000"/>
            </a:schemeClr>
          </a:solidFill>
        </a:ln>
      </dgm:spPr>
      <dgm:t>
        <a:bodyPr/>
        <a:lstStyle/>
        <a:p>
          <a:r>
            <a:rPr lang="en-GB" sz="2800" baseline="0" dirty="0">
              <a:latin typeface="Arial" panose="020B0604020202020204" pitchFamily="34" charset="0"/>
              <a:cs typeface="Arial" panose="020B0604020202020204" pitchFamily="34" charset="0"/>
            </a:rPr>
            <a:t>documentation </a:t>
          </a:r>
          <a:endParaRPr lang="en-GB" sz="2800" dirty="0">
            <a:latin typeface="Arial" panose="020B0604020202020204" pitchFamily="34" charset="0"/>
            <a:cs typeface="Arial" panose="020B0604020202020204" pitchFamily="34" charset="0"/>
          </a:endParaRPr>
        </a:p>
      </dgm:t>
    </dgm:pt>
    <dgm:pt modelId="{0AC882FD-D75D-4BEE-964D-F43AF44D13E8}" type="parTrans" cxnId="{22EECD7A-D010-4B22-AE22-D62148D936F8}">
      <dgm:prSet custT="1"/>
      <dgm:spPr>
        <a:ln>
          <a:solidFill>
            <a:schemeClr val="tx1">
              <a:lumMod val="50000"/>
              <a:lumOff val="50000"/>
            </a:schemeClr>
          </a:solidFill>
        </a:ln>
      </dgm:spPr>
      <dgm:t>
        <a:bodyPr/>
        <a:lstStyle/>
        <a:p>
          <a:endParaRPr lang="en-GB" sz="2800">
            <a:latin typeface="Arial" panose="020B0604020202020204" pitchFamily="34" charset="0"/>
            <a:cs typeface="Arial" panose="020B0604020202020204" pitchFamily="34" charset="0"/>
          </a:endParaRPr>
        </a:p>
      </dgm:t>
    </dgm:pt>
    <dgm:pt modelId="{EC6A72B5-2B4A-45D1-9596-8D15D9329815}" type="sibTrans" cxnId="{22EECD7A-D010-4B22-AE22-D62148D936F8}">
      <dgm:prSet/>
      <dgm:spPr/>
      <dgm:t>
        <a:bodyPr/>
        <a:lstStyle/>
        <a:p>
          <a:endParaRPr lang="en-GB" sz="2800">
            <a:latin typeface="Arial" panose="020B0604020202020204" pitchFamily="34" charset="0"/>
            <a:cs typeface="Arial" panose="020B0604020202020204" pitchFamily="34" charset="0"/>
          </a:endParaRPr>
        </a:p>
      </dgm:t>
    </dgm:pt>
    <dgm:pt modelId="{EA49D0A6-044A-4586-B00B-2EE21E5B5138}">
      <dgm:prSet phldrT="[Text]" custT="1"/>
      <dgm:spPr>
        <a:ln>
          <a:solidFill>
            <a:schemeClr val="tx2">
              <a:lumMod val="75000"/>
            </a:schemeClr>
          </a:solidFill>
        </a:ln>
      </dgm:spPr>
      <dgm:t>
        <a:bodyPr/>
        <a:lstStyle/>
        <a:p>
          <a:r>
            <a:rPr lang="en-GB" sz="2800" dirty="0">
              <a:latin typeface="Arial" panose="020B0604020202020204" pitchFamily="34" charset="0"/>
              <a:cs typeface="Arial" panose="020B0604020202020204" pitchFamily="34" charset="0"/>
            </a:rPr>
            <a:t>booking</a:t>
          </a:r>
        </a:p>
      </dgm:t>
    </dgm:pt>
    <dgm:pt modelId="{07628917-1B3D-4CC3-B86F-C5175AADF09D}" type="parTrans" cxnId="{E07FE0C2-7D38-4524-BC02-64FC72A52DB2}">
      <dgm:prSet custT="1"/>
      <dgm:spPr>
        <a:ln>
          <a:solidFill>
            <a:schemeClr val="tx1">
              <a:lumMod val="50000"/>
              <a:lumOff val="50000"/>
            </a:schemeClr>
          </a:solidFill>
        </a:ln>
      </dgm:spPr>
      <dgm:t>
        <a:bodyPr/>
        <a:lstStyle/>
        <a:p>
          <a:endParaRPr lang="en-GB" sz="2800">
            <a:latin typeface="Arial" panose="020B0604020202020204" pitchFamily="34" charset="0"/>
            <a:cs typeface="Arial" panose="020B0604020202020204" pitchFamily="34" charset="0"/>
          </a:endParaRPr>
        </a:p>
      </dgm:t>
    </dgm:pt>
    <dgm:pt modelId="{4B26D911-87BE-431D-9C5B-7B5BC1305578}" type="sibTrans" cxnId="{E07FE0C2-7D38-4524-BC02-64FC72A52DB2}">
      <dgm:prSet/>
      <dgm:spPr/>
      <dgm:t>
        <a:bodyPr/>
        <a:lstStyle/>
        <a:p>
          <a:endParaRPr lang="en-GB" sz="2800">
            <a:latin typeface="Arial" panose="020B0604020202020204" pitchFamily="34" charset="0"/>
            <a:cs typeface="Arial" panose="020B0604020202020204" pitchFamily="34" charset="0"/>
          </a:endParaRPr>
        </a:p>
      </dgm:t>
    </dgm:pt>
    <dgm:pt modelId="{EB53EA07-0D23-4D1C-97DC-DA59ECACDC3D}">
      <dgm:prSet phldrT="[Text]" custT="1"/>
      <dgm:spPr>
        <a:ln>
          <a:solidFill>
            <a:schemeClr val="tx2">
              <a:lumMod val="75000"/>
            </a:schemeClr>
          </a:solidFill>
        </a:ln>
      </dgm:spPr>
      <dgm:t>
        <a:bodyPr/>
        <a:lstStyle/>
        <a:p>
          <a:r>
            <a:rPr lang="en-GB" sz="2800" dirty="0">
              <a:latin typeface="Arial" panose="020B0604020202020204" pitchFamily="34" charset="0"/>
              <a:cs typeface="Arial" panose="020B0604020202020204" pitchFamily="34" charset="0"/>
            </a:rPr>
            <a:t>operational</a:t>
          </a:r>
        </a:p>
      </dgm:t>
    </dgm:pt>
    <dgm:pt modelId="{AD44C19A-9547-4792-8875-853767FB9161}" type="parTrans" cxnId="{429D767A-DCBD-4989-870C-938CD9DBF8E8}">
      <dgm:prSet custT="1"/>
      <dgm:spPr>
        <a:ln>
          <a:solidFill>
            <a:schemeClr val="tx1">
              <a:lumMod val="50000"/>
              <a:lumOff val="50000"/>
            </a:schemeClr>
          </a:solidFill>
        </a:ln>
      </dgm:spPr>
      <dgm:t>
        <a:bodyPr/>
        <a:lstStyle/>
        <a:p>
          <a:endParaRPr lang="en-GB" sz="2800">
            <a:latin typeface="Arial" panose="020B0604020202020204" pitchFamily="34" charset="0"/>
            <a:cs typeface="Arial" panose="020B0604020202020204" pitchFamily="34" charset="0"/>
          </a:endParaRPr>
        </a:p>
      </dgm:t>
    </dgm:pt>
    <dgm:pt modelId="{92BF8E3C-6251-4B63-8CDB-A6FA800AFCFA}" type="sibTrans" cxnId="{429D767A-DCBD-4989-870C-938CD9DBF8E8}">
      <dgm:prSet/>
      <dgm:spPr/>
      <dgm:t>
        <a:bodyPr/>
        <a:lstStyle/>
        <a:p>
          <a:endParaRPr lang="en-GB" sz="2800">
            <a:latin typeface="Arial" panose="020B0604020202020204" pitchFamily="34" charset="0"/>
            <a:cs typeface="Arial" panose="020B0604020202020204" pitchFamily="34" charset="0"/>
          </a:endParaRPr>
        </a:p>
      </dgm:t>
    </dgm:pt>
    <dgm:pt modelId="{AE315944-3168-4E0E-A637-AFB91A39AFC1}">
      <dgm:prSet phldrT="[Text]" custT="1"/>
      <dgm:spPr>
        <a:solidFill>
          <a:schemeClr val="accent6">
            <a:lumMod val="40000"/>
            <a:lumOff val="60000"/>
          </a:schemeClr>
        </a:solidFill>
        <a:ln>
          <a:solidFill>
            <a:schemeClr val="accent6">
              <a:lumMod val="75000"/>
            </a:schemeClr>
          </a:solidFill>
        </a:ln>
      </dgm:spPr>
      <dgm:t>
        <a:bodyPr/>
        <a:lstStyle/>
        <a:p>
          <a:r>
            <a:rPr lang="en-GB" sz="2800" dirty="0">
              <a:solidFill>
                <a:schemeClr val="tx1"/>
              </a:solidFill>
              <a:latin typeface="Arial" panose="020B0604020202020204" pitchFamily="34" charset="0"/>
              <a:cs typeface="Arial" panose="020B0604020202020204" pitchFamily="34" charset="0"/>
            </a:rPr>
            <a:t>Communication</a:t>
          </a:r>
        </a:p>
      </dgm:t>
    </dgm:pt>
    <dgm:pt modelId="{2ADA845C-D6C7-4386-8B11-6B954257106B}" type="sibTrans" cxnId="{19A72A83-7177-4B25-9846-1086BFDF6B50}">
      <dgm:prSet/>
      <dgm:spPr/>
      <dgm:t>
        <a:bodyPr/>
        <a:lstStyle/>
        <a:p>
          <a:endParaRPr lang="en-GB" sz="2800">
            <a:latin typeface="Arial" panose="020B0604020202020204" pitchFamily="34" charset="0"/>
            <a:cs typeface="Arial" panose="020B0604020202020204" pitchFamily="34" charset="0"/>
          </a:endParaRPr>
        </a:p>
      </dgm:t>
    </dgm:pt>
    <dgm:pt modelId="{F97AA74F-F958-4560-8441-1D5963873098}" type="parTrans" cxnId="{19A72A83-7177-4B25-9846-1086BFDF6B50}">
      <dgm:prSet custT="1"/>
      <dgm:spPr>
        <a:ln>
          <a:solidFill>
            <a:schemeClr val="tx1">
              <a:lumMod val="50000"/>
              <a:lumOff val="50000"/>
            </a:schemeClr>
          </a:solidFill>
        </a:ln>
      </dgm:spPr>
      <dgm:t>
        <a:bodyPr/>
        <a:lstStyle/>
        <a:p>
          <a:endParaRPr lang="en-GB" sz="2800">
            <a:latin typeface="Arial" panose="020B0604020202020204" pitchFamily="34" charset="0"/>
            <a:cs typeface="Arial" panose="020B0604020202020204" pitchFamily="34" charset="0"/>
          </a:endParaRPr>
        </a:p>
      </dgm:t>
    </dgm:pt>
    <dgm:pt modelId="{36442F6A-DF28-4547-A913-E5639D8EA739}" type="pres">
      <dgm:prSet presAssocID="{84EAF17B-49DB-443F-898E-06E03ACD2D4E}" presName="diagram" presStyleCnt="0">
        <dgm:presLayoutVars>
          <dgm:chPref val="1"/>
          <dgm:dir/>
          <dgm:animOne val="branch"/>
          <dgm:animLvl val="lvl"/>
          <dgm:resizeHandles val="exact"/>
        </dgm:presLayoutVars>
      </dgm:prSet>
      <dgm:spPr/>
    </dgm:pt>
    <dgm:pt modelId="{1A9DC8DB-1C5C-405F-912B-25C9DB71CB03}" type="pres">
      <dgm:prSet presAssocID="{4A3C1F13-BB86-444C-94AF-F2502CFF3A28}" presName="root1" presStyleCnt="0"/>
      <dgm:spPr/>
    </dgm:pt>
    <dgm:pt modelId="{1644999E-673E-44F7-9697-1F3540F159F4}" type="pres">
      <dgm:prSet presAssocID="{4A3C1F13-BB86-444C-94AF-F2502CFF3A28}" presName="LevelOneTextNode" presStyleLbl="node0" presStyleIdx="0" presStyleCnt="1" custScaleY="210678">
        <dgm:presLayoutVars>
          <dgm:chPref val="3"/>
        </dgm:presLayoutVars>
      </dgm:prSet>
      <dgm:spPr/>
    </dgm:pt>
    <dgm:pt modelId="{D32ED2C7-E122-4FFE-8A45-626FE0FE390A}" type="pres">
      <dgm:prSet presAssocID="{4A3C1F13-BB86-444C-94AF-F2502CFF3A28}" presName="level2hierChild" presStyleCnt="0"/>
      <dgm:spPr/>
    </dgm:pt>
    <dgm:pt modelId="{C01FF825-2952-46E5-BF15-82EA0CAA033B}" type="pres">
      <dgm:prSet presAssocID="{F97AA74F-F958-4560-8441-1D5963873098}" presName="conn2-1" presStyleLbl="parChTrans1D2" presStyleIdx="0" presStyleCnt="2"/>
      <dgm:spPr/>
    </dgm:pt>
    <dgm:pt modelId="{5DF437B9-6F22-4670-8D3E-1D75825FCD35}" type="pres">
      <dgm:prSet presAssocID="{F97AA74F-F958-4560-8441-1D5963873098}" presName="connTx" presStyleLbl="parChTrans1D2" presStyleIdx="0" presStyleCnt="2"/>
      <dgm:spPr/>
    </dgm:pt>
    <dgm:pt modelId="{4E28EF49-0057-474C-890A-73163E523A50}" type="pres">
      <dgm:prSet presAssocID="{AE315944-3168-4E0E-A637-AFB91A39AFC1}" presName="root2" presStyleCnt="0"/>
      <dgm:spPr/>
    </dgm:pt>
    <dgm:pt modelId="{B54CB5F0-4258-4E1C-B8EF-F85182F69AE6}" type="pres">
      <dgm:prSet presAssocID="{AE315944-3168-4E0E-A637-AFB91A39AFC1}" presName="LevelTwoTextNode" presStyleLbl="node2" presStyleIdx="0" presStyleCnt="2">
        <dgm:presLayoutVars>
          <dgm:chPref val="3"/>
        </dgm:presLayoutVars>
      </dgm:prSet>
      <dgm:spPr/>
    </dgm:pt>
    <dgm:pt modelId="{52575A3B-EBD4-4422-B6EC-606F25E3A2F2}" type="pres">
      <dgm:prSet presAssocID="{AE315944-3168-4E0E-A637-AFB91A39AFC1}" presName="level3hierChild" presStyleCnt="0"/>
      <dgm:spPr/>
    </dgm:pt>
    <dgm:pt modelId="{988E438C-2228-4EAD-A81A-3AF2161280CE}" type="pres">
      <dgm:prSet presAssocID="{E1643E44-4DCA-4BC7-A01A-B12DDBE7D3CF}" presName="conn2-1" presStyleLbl="parChTrans1D3" presStyleIdx="0" presStyleCnt="5"/>
      <dgm:spPr/>
    </dgm:pt>
    <dgm:pt modelId="{140016CB-B407-4378-99F8-D644EC70C0BE}" type="pres">
      <dgm:prSet presAssocID="{E1643E44-4DCA-4BC7-A01A-B12DDBE7D3CF}" presName="connTx" presStyleLbl="parChTrans1D3" presStyleIdx="0" presStyleCnt="5"/>
      <dgm:spPr/>
    </dgm:pt>
    <dgm:pt modelId="{1B8024B7-BF1D-4D68-B07A-DB7BEE2B7F76}" type="pres">
      <dgm:prSet presAssocID="{966D9D59-3225-4998-8AB8-03DDB048ECC1}" presName="root2" presStyleCnt="0"/>
      <dgm:spPr/>
    </dgm:pt>
    <dgm:pt modelId="{97D48E2F-2126-4F59-94C4-9AA4121393E9}" type="pres">
      <dgm:prSet presAssocID="{966D9D59-3225-4998-8AB8-03DDB048ECC1}" presName="LevelTwoTextNode" presStyleLbl="node3" presStyleIdx="0" presStyleCnt="5" custLinFactX="100000" custLinFactNeighborX="115639" custLinFactNeighborY="-22870">
        <dgm:presLayoutVars>
          <dgm:chPref val="3"/>
        </dgm:presLayoutVars>
      </dgm:prSet>
      <dgm:spPr/>
    </dgm:pt>
    <dgm:pt modelId="{720D61CF-F211-4C71-B44A-2B43C4976611}" type="pres">
      <dgm:prSet presAssocID="{966D9D59-3225-4998-8AB8-03DDB048ECC1}" presName="level3hierChild" presStyleCnt="0"/>
      <dgm:spPr/>
    </dgm:pt>
    <dgm:pt modelId="{49751377-0822-4A79-A31A-30030E2CB85C}" type="pres">
      <dgm:prSet presAssocID="{7FAC3AD3-2DE6-4419-9DA1-09C3ECD5C00B}" presName="conn2-1" presStyleLbl="parChTrans1D3" presStyleIdx="1" presStyleCnt="5"/>
      <dgm:spPr/>
    </dgm:pt>
    <dgm:pt modelId="{9BE671FF-979D-449D-B398-BA4922039D4C}" type="pres">
      <dgm:prSet presAssocID="{7FAC3AD3-2DE6-4419-9DA1-09C3ECD5C00B}" presName="connTx" presStyleLbl="parChTrans1D3" presStyleIdx="1" presStyleCnt="5"/>
      <dgm:spPr/>
    </dgm:pt>
    <dgm:pt modelId="{DFC66342-948A-4889-96B0-A2393166179A}" type="pres">
      <dgm:prSet presAssocID="{5707DE97-D356-453D-8FD8-49099746B0D0}" presName="root2" presStyleCnt="0"/>
      <dgm:spPr/>
    </dgm:pt>
    <dgm:pt modelId="{7B9AAC73-3786-46A0-98F9-710A92F9EAD7}" type="pres">
      <dgm:prSet presAssocID="{5707DE97-D356-453D-8FD8-49099746B0D0}" presName="LevelTwoTextNode" presStyleLbl="node3" presStyleIdx="1" presStyleCnt="5">
        <dgm:presLayoutVars>
          <dgm:chPref val="3"/>
        </dgm:presLayoutVars>
      </dgm:prSet>
      <dgm:spPr/>
    </dgm:pt>
    <dgm:pt modelId="{1B527951-916D-4087-9C32-FDDE3473EE8D}" type="pres">
      <dgm:prSet presAssocID="{5707DE97-D356-453D-8FD8-49099746B0D0}" presName="level3hierChild" presStyleCnt="0"/>
      <dgm:spPr/>
    </dgm:pt>
    <dgm:pt modelId="{3BC9CF06-A567-4854-B356-4DEC1AC39B48}" type="pres">
      <dgm:prSet presAssocID="{C14A612D-C9B2-44BC-9A3D-01513E60E370}" presName="conn2-1" presStyleLbl="parChTrans1D2" presStyleIdx="1" presStyleCnt="2"/>
      <dgm:spPr/>
    </dgm:pt>
    <dgm:pt modelId="{8511F9E8-4232-4D98-8897-7CD29CBEC7A6}" type="pres">
      <dgm:prSet presAssocID="{C14A612D-C9B2-44BC-9A3D-01513E60E370}" presName="connTx" presStyleLbl="parChTrans1D2" presStyleIdx="1" presStyleCnt="2"/>
      <dgm:spPr/>
    </dgm:pt>
    <dgm:pt modelId="{CABB59AB-C0BB-4AFB-BBC5-CCEAA426F0A8}" type="pres">
      <dgm:prSet presAssocID="{613B9CF7-F2AE-419C-A1FC-A9C2BF02BAD1}" presName="root2" presStyleCnt="0"/>
      <dgm:spPr/>
    </dgm:pt>
    <dgm:pt modelId="{5852E97E-9F29-4142-BA3C-1F0653CAB57F}" type="pres">
      <dgm:prSet presAssocID="{613B9CF7-F2AE-419C-A1FC-A9C2BF02BAD1}" presName="LevelTwoTextNode" presStyleLbl="node2" presStyleIdx="1" presStyleCnt="2">
        <dgm:presLayoutVars>
          <dgm:chPref val="3"/>
        </dgm:presLayoutVars>
      </dgm:prSet>
      <dgm:spPr/>
    </dgm:pt>
    <dgm:pt modelId="{CFD1C5C1-5C3B-4D37-A2AA-B992F515A716}" type="pres">
      <dgm:prSet presAssocID="{613B9CF7-F2AE-419C-A1FC-A9C2BF02BAD1}" presName="level3hierChild" presStyleCnt="0"/>
      <dgm:spPr/>
    </dgm:pt>
    <dgm:pt modelId="{FF62598F-A165-4E05-BC88-2C9957E44574}" type="pres">
      <dgm:prSet presAssocID="{0AC882FD-D75D-4BEE-964D-F43AF44D13E8}" presName="conn2-1" presStyleLbl="parChTrans1D3" presStyleIdx="2" presStyleCnt="5"/>
      <dgm:spPr/>
    </dgm:pt>
    <dgm:pt modelId="{A1749127-45E2-4862-9705-C9139BAAD860}" type="pres">
      <dgm:prSet presAssocID="{0AC882FD-D75D-4BEE-964D-F43AF44D13E8}" presName="connTx" presStyleLbl="parChTrans1D3" presStyleIdx="2" presStyleCnt="5"/>
      <dgm:spPr/>
    </dgm:pt>
    <dgm:pt modelId="{A1221E3E-D3C4-4D74-A82C-E57CFE27948A}" type="pres">
      <dgm:prSet presAssocID="{045A56B4-E81B-4E38-B0DA-81A4E887212F}" presName="root2" presStyleCnt="0"/>
      <dgm:spPr/>
    </dgm:pt>
    <dgm:pt modelId="{DA3A6336-DF9D-4CAF-A244-0813E2FFACD4}" type="pres">
      <dgm:prSet presAssocID="{045A56B4-E81B-4E38-B0DA-81A4E887212F}" presName="LevelTwoTextNode" presStyleLbl="node3" presStyleIdx="2" presStyleCnt="5">
        <dgm:presLayoutVars>
          <dgm:chPref val="3"/>
        </dgm:presLayoutVars>
      </dgm:prSet>
      <dgm:spPr/>
    </dgm:pt>
    <dgm:pt modelId="{6E0AC29A-D850-4B08-8646-AF2EAC478A01}" type="pres">
      <dgm:prSet presAssocID="{045A56B4-E81B-4E38-B0DA-81A4E887212F}" presName="level3hierChild" presStyleCnt="0"/>
      <dgm:spPr/>
    </dgm:pt>
    <dgm:pt modelId="{A22FB879-D3A1-408B-B6C4-DBBC4BB3D872}" type="pres">
      <dgm:prSet presAssocID="{07628917-1B3D-4CC3-B86F-C5175AADF09D}" presName="conn2-1" presStyleLbl="parChTrans1D3" presStyleIdx="3" presStyleCnt="5"/>
      <dgm:spPr/>
    </dgm:pt>
    <dgm:pt modelId="{E7E7FBF0-F468-4794-8696-AE0D413C620F}" type="pres">
      <dgm:prSet presAssocID="{07628917-1B3D-4CC3-B86F-C5175AADF09D}" presName="connTx" presStyleLbl="parChTrans1D3" presStyleIdx="3" presStyleCnt="5"/>
      <dgm:spPr/>
    </dgm:pt>
    <dgm:pt modelId="{433DE673-0D71-4F28-BBD7-7AC0D2DF2649}" type="pres">
      <dgm:prSet presAssocID="{EA49D0A6-044A-4586-B00B-2EE21E5B5138}" presName="root2" presStyleCnt="0"/>
      <dgm:spPr/>
    </dgm:pt>
    <dgm:pt modelId="{85874C19-E0B1-45F9-8B24-965F09EDBDD6}" type="pres">
      <dgm:prSet presAssocID="{EA49D0A6-044A-4586-B00B-2EE21E5B5138}" presName="LevelTwoTextNode" presStyleLbl="node3" presStyleIdx="3" presStyleCnt="5">
        <dgm:presLayoutVars>
          <dgm:chPref val="3"/>
        </dgm:presLayoutVars>
      </dgm:prSet>
      <dgm:spPr/>
    </dgm:pt>
    <dgm:pt modelId="{0F7DC3C7-524D-429E-8FAD-51E167B7C46E}" type="pres">
      <dgm:prSet presAssocID="{EA49D0A6-044A-4586-B00B-2EE21E5B5138}" presName="level3hierChild" presStyleCnt="0"/>
      <dgm:spPr/>
    </dgm:pt>
    <dgm:pt modelId="{95636F5C-CC9C-401C-919F-D7C6C144F3EB}" type="pres">
      <dgm:prSet presAssocID="{AD44C19A-9547-4792-8875-853767FB9161}" presName="conn2-1" presStyleLbl="parChTrans1D3" presStyleIdx="4" presStyleCnt="5"/>
      <dgm:spPr/>
    </dgm:pt>
    <dgm:pt modelId="{33BE1C51-C181-4A19-9F60-5C74DC33089B}" type="pres">
      <dgm:prSet presAssocID="{AD44C19A-9547-4792-8875-853767FB9161}" presName="connTx" presStyleLbl="parChTrans1D3" presStyleIdx="4" presStyleCnt="5"/>
      <dgm:spPr/>
    </dgm:pt>
    <dgm:pt modelId="{1ECC037F-BF57-40C2-A387-30C7FC7A3409}" type="pres">
      <dgm:prSet presAssocID="{EB53EA07-0D23-4D1C-97DC-DA59ECACDC3D}" presName="root2" presStyleCnt="0"/>
      <dgm:spPr/>
    </dgm:pt>
    <dgm:pt modelId="{8C429790-6287-4961-96AD-1DE133492AAB}" type="pres">
      <dgm:prSet presAssocID="{EB53EA07-0D23-4D1C-97DC-DA59ECACDC3D}" presName="LevelTwoTextNode" presStyleLbl="node3" presStyleIdx="4" presStyleCnt="5">
        <dgm:presLayoutVars>
          <dgm:chPref val="3"/>
        </dgm:presLayoutVars>
      </dgm:prSet>
      <dgm:spPr/>
    </dgm:pt>
    <dgm:pt modelId="{F2023581-E620-4DD0-A97E-DA94AE3770EA}" type="pres">
      <dgm:prSet presAssocID="{EB53EA07-0D23-4D1C-97DC-DA59ECACDC3D}" presName="level3hierChild" presStyleCnt="0"/>
      <dgm:spPr/>
    </dgm:pt>
  </dgm:ptLst>
  <dgm:cxnLst>
    <dgm:cxn modelId="{8EFA5B01-162F-40FD-8DDA-8571D8B6C2A0}" type="presOf" srcId="{7FAC3AD3-2DE6-4419-9DA1-09C3ECD5C00B}" destId="{9BE671FF-979D-449D-B398-BA4922039D4C}" srcOrd="1" destOrd="0" presId="urn:microsoft.com/office/officeart/2005/8/layout/hierarchy2"/>
    <dgm:cxn modelId="{B51B611A-24F7-4373-BC9B-E7616B989F36}" type="presOf" srcId="{7FAC3AD3-2DE6-4419-9DA1-09C3ECD5C00B}" destId="{49751377-0822-4A79-A31A-30030E2CB85C}" srcOrd="0" destOrd="0" presId="urn:microsoft.com/office/officeart/2005/8/layout/hierarchy2"/>
    <dgm:cxn modelId="{6B0A1F1C-EF25-40FD-BA46-F06FB9179732}" type="presOf" srcId="{613B9CF7-F2AE-419C-A1FC-A9C2BF02BAD1}" destId="{5852E97E-9F29-4142-BA3C-1F0653CAB57F}" srcOrd="0" destOrd="0" presId="urn:microsoft.com/office/officeart/2005/8/layout/hierarchy2"/>
    <dgm:cxn modelId="{11598B20-FED3-44CA-BBF4-937D0A54DD08}" srcId="{AE315944-3168-4E0E-A637-AFB91A39AFC1}" destId="{966D9D59-3225-4998-8AB8-03DDB048ECC1}" srcOrd="0" destOrd="0" parTransId="{E1643E44-4DCA-4BC7-A01A-B12DDBE7D3CF}" sibTransId="{EC48D8E8-79A7-4AE6-A8DA-AC3DC095048A}"/>
    <dgm:cxn modelId="{B7A63D26-8C6A-4AE0-A32B-D46DDD06353F}" type="presOf" srcId="{F97AA74F-F958-4560-8441-1D5963873098}" destId="{5DF437B9-6F22-4670-8D3E-1D75825FCD35}" srcOrd="1" destOrd="0" presId="urn:microsoft.com/office/officeart/2005/8/layout/hierarchy2"/>
    <dgm:cxn modelId="{9A41D52C-A185-44EE-9ADD-92A45DC96F95}" type="presOf" srcId="{C14A612D-C9B2-44BC-9A3D-01513E60E370}" destId="{3BC9CF06-A567-4854-B356-4DEC1AC39B48}" srcOrd="0" destOrd="0" presId="urn:microsoft.com/office/officeart/2005/8/layout/hierarchy2"/>
    <dgm:cxn modelId="{56DD8737-8452-43FD-85B1-14188921753B}" srcId="{84EAF17B-49DB-443F-898E-06E03ACD2D4E}" destId="{4A3C1F13-BB86-444C-94AF-F2502CFF3A28}" srcOrd="0" destOrd="0" parTransId="{BF16AAE7-FE97-46BA-91BE-03267A86A94E}" sibTransId="{F5AA0923-67BF-4EC0-8C22-AE712B46EE0C}"/>
    <dgm:cxn modelId="{5533423E-A348-4C35-9BB1-6C83990CE102}" type="presOf" srcId="{E1643E44-4DCA-4BC7-A01A-B12DDBE7D3CF}" destId="{988E438C-2228-4EAD-A81A-3AF2161280CE}" srcOrd="0" destOrd="0" presId="urn:microsoft.com/office/officeart/2005/8/layout/hierarchy2"/>
    <dgm:cxn modelId="{7BC69D47-1E17-4A89-8585-08DA8E38BDDC}" type="presOf" srcId="{4A3C1F13-BB86-444C-94AF-F2502CFF3A28}" destId="{1644999E-673E-44F7-9697-1F3540F159F4}" srcOrd="0" destOrd="0" presId="urn:microsoft.com/office/officeart/2005/8/layout/hierarchy2"/>
    <dgm:cxn modelId="{69CF1049-4C3E-4B0A-920D-F04903FC58CA}" type="presOf" srcId="{EB53EA07-0D23-4D1C-97DC-DA59ECACDC3D}" destId="{8C429790-6287-4961-96AD-1DE133492AAB}" srcOrd="0" destOrd="0" presId="urn:microsoft.com/office/officeart/2005/8/layout/hierarchy2"/>
    <dgm:cxn modelId="{2D0BD66B-3F24-454F-AF53-C9397C565503}" type="presOf" srcId="{07628917-1B3D-4CC3-B86F-C5175AADF09D}" destId="{E7E7FBF0-F468-4794-8696-AE0D413C620F}" srcOrd="1" destOrd="0" presId="urn:microsoft.com/office/officeart/2005/8/layout/hierarchy2"/>
    <dgm:cxn modelId="{7266954C-0F1D-4E93-9CAD-9A14D475411D}" type="presOf" srcId="{AD44C19A-9547-4792-8875-853767FB9161}" destId="{95636F5C-CC9C-401C-919F-D7C6C144F3EB}" srcOrd="0" destOrd="0" presId="urn:microsoft.com/office/officeart/2005/8/layout/hierarchy2"/>
    <dgm:cxn modelId="{2712414F-8C1D-44A7-A0AC-5598AD7E7D28}" type="presOf" srcId="{045A56B4-E81B-4E38-B0DA-81A4E887212F}" destId="{DA3A6336-DF9D-4CAF-A244-0813E2FFACD4}" srcOrd="0" destOrd="0" presId="urn:microsoft.com/office/officeart/2005/8/layout/hierarchy2"/>
    <dgm:cxn modelId="{429D767A-DCBD-4989-870C-938CD9DBF8E8}" srcId="{613B9CF7-F2AE-419C-A1FC-A9C2BF02BAD1}" destId="{EB53EA07-0D23-4D1C-97DC-DA59ECACDC3D}" srcOrd="2" destOrd="0" parTransId="{AD44C19A-9547-4792-8875-853767FB9161}" sibTransId="{92BF8E3C-6251-4B63-8CDB-A6FA800AFCFA}"/>
    <dgm:cxn modelId="{22EECD7A-D010-4B22-AE22-D62148D936F8}" srcId="{613B9CF7-F2AE-419C-A1FC-A9C2BF02BAD1}" destId="{045A56B4-E81B-4E38-B0DA-81A4E887212F}" srcOrd="0" destOrd="0" parTransId="{0AC882FD-D75D-4BEE-964D-F43AF44D13E8}" sibTransId="{EC6A72B5-2B4A-45D1-9596-8D15D9329815}"/>
    <dgm:cxn modelId="{9A60FB7F-388D-41C9-BCF4-68B5BB4731A5}" type="presOf" srcId="{C14A612D-C9B2-44BC-9A3D-01513E60E370}" destId="{8511F9E8-4232-4D98-8897-7CD29CBEC7A6}" srcOrd="1" destOrd="0" presId="urn:microsoft.com/office/officeart/2005/8/layout/hierarchy2"/>
    <dgm:cxn modelId="{1F767482-1A02-44B4-9286-B8DF749E26AF}" type="presOf" srcId="{F97AA74F-F958-4560-8441-1D5963873098}" destId="{C01FF825-2952-46E5-BF15-82EA0CAA033B}" srcOrd="0" destOrd="0" presId="urn:microsoft.com/office/officeart/2005/8/layout/hierarchy2"/>
    <dgm:cxn modelId="{19A72A83-7177-4B25-9846-1086BFDF6B50}" srcId="{4A3C1F13-BB86-444C-94AF-F2502CFF3A28}" destId="{AE315944-3168-4E0E-A637-AFB91A39AFC1}" srcOrd="0" destOrd="0" parTransId="{F97AA74F-F958-4560-8441-1D5963873098}" sibTransId="{2ADA845C-D6C7-4386-8B11-6B954257106B}"/>
    <dgm:cxn modelId="{F702E88B-00FA-450C-8CFF-251830AE2DB5}" srcId="{AE315944-3168-4E0E-A637-AFB91A39AFC1}" destId="{5707DE97-D356-453D-8FD8-49099746B0D0}" srcOrd="1" destOrd="0" parTransId="{7FAC3AD3-2DE6-4419-9DA1-09C3ECD5C00B}" sibTransId="{54EBB949-090B-4E30-9D54-74627D55BC48}"/>
    <dgm:cxn modelId="{6EDE2990-B2D3-4C74-9556-93D8D7C5E65B}" type="presOf" srcId="{E1643E44-4DCA-4BC7-A01A-B12DDBE7D3CF}" destId="{140016CB-B407-4378-99F8-D644EC70C0BE}" srcOrd="1" destOrd="0" presId="urn:microsoft.com/office/officeart/2005/8/layout/hierarchy2"/>
    <dgm:cxn modelId="{2A0D4C96-E9BC-420F-B515-10259DB9AF01}" type="presOf" srcId="{EA49D0A6-044A-4586-B00B-2EE21E5B5138}" destId="{85874C19-E0B1-45F9-8B24-965F09EDBDD6}" srcOrd="0" destOrd="0" presId="urn:microsoft.com/office/officeart/2005/8/layout/hierarchy2"/>
    <dgm:cxn modelId="{E7584BA5-73C1-4A47-AC2A-73619621C3E2}" type="presOf" srcId="{84EAF17B-49DB-443F-898E-06E03ACD2D4E}" destId="{36442F6A-DF28-4547-A913-E5639D8EA739}" srcOrd="0" destOrd="0" presId="urn:microsoft.com/office/officeart/2005/8/layout/hierarchy2"/>
    <dgm:cxn modelId="{7DC8E6A7-36C6-4767-98B0-FC10F16F3928}" type="presOf" srcId="{0AC882FD-D75D-4BEE-964D-F43AF44D13E8}" destId="{A1749127-45E2-4862-9705-C9139BAAD860}" srcOrd="1" destOrd="0" presId="urn:microsoft.com/office/officeart/2005/8/layout/hierarchy2"/>
    <dgm:cxn modelId="{CB7072AB-E578-4D2D-B8F3-31F9200AAD3C}" type="presOf" srcId="{0AC882FD-D75D-4BEE-964D-F43AF44D13E8}" destId="{FF62598F-A165-4E05-BC88-2C9957E44574}" srcOrd="0" destOrd="0" presId="urn:microsoft.com/office/officeart/2005/8/layout/hierarchy2"/>
    <dgm:cxn modelId="{95A154AC-0E3B-469F-B730-7AD9077C59CE}" type="presOf" srcId="{966D9D59-3225-4998-8AB8-03DDB048ECC1}" destId="{97D48E2F-2126-4F59-94C4-9AA4121393E9}" srcOrd="0" destOrd="0" presId="urn:microsoft.com/office/officeart/2005/8/layout/hierarchy2"/>
    <dgm:cxn modelId="{E07FE0C2-7D38-4524-BC02-64FC72A52DB2}" srcId="{613B9CF7-F2AE-419C-A1FC-A9C2BF02BAD1}" destId="{EA49D0A6-044A-4586-B00B-2EE21E5B5138}" srcOrd="1" destOrd="0" parTransId="{07628917-1B3D-4CC3-B86F-C5175AADF09D}" sibTransId="{4B26D911-87BE-431D-9C5B-7B5BC1305578}"/>
    <dgm:cxn modelId="{A060CBCA-AE2E-4C95-8187-B13642FE82A6}" type="presOf" srcId="{AE315944-3168-4E0E-A637-AFB91A39AFC1}" destId="{B54CB5F0-4258-4E1C-B8EF-F85182F69AE6}" srcOrd="0" destOrd="0" presId="urn:microsoft.com/office/officeart/2005/8/layout/hierarchy2"/>
    <dgm:cxn modelId="{6536AAD5-3D6B-41B4-A7EA-4C56D1FED348}" type="presOf" srcId="{5707DE97-D356-453D-8FD8-49099746B0D0}" destId="{7B9AAC73-3786-46A0-98F9-710A92F9EAD7}" srcOrd="0" destOrd="0" presId="urn:microsoft.com/office/officeart/2005/8/layout/hierarchy2"/>
    <dgm:cxn modelId="{A6E8E7DD-3D55-437F-9C7D-01952C662B20}" type="presOf" srcId="{AD44C19A-9547-4792-8875-853767FB9161}" destId="{33BE1C51-C181-4A19-9F60-5C74DC33089B}" srcOrd="1" destOrd="0" presId="urn:microsoft.com/office/officeart/2005/8/layout/hierarchy2"/>
    <dgm:cxn modelId="{856621F3-5A35-498F-9550-DB5F0878F299}" type="presOf" srcId="{07628917-1B3D-4CC3-B86F-C5175AADF09D}" destId="{A22FB879-D3A1-408B-B6C4-DBBC4BB3D872}" srcOrd="0" destOrd="0" presId="urn:microsoft.com/office/officeart/2005/8/layout/hierarchy2"/>
    <dgm:cxn modelId="{2C86B3F6-7EB4-4110-964E-4C06CAD0763A}" srcId="{4A3C1F13-BB86-444C-94AF-F2502CFF3A28}" destId="{613B9CF7-F2AE-419C-A1FC-A9C2BF02BAD1}" srcOrd="1" destOrd="0" parTransId="{C14A612D-C9B2-44BC-9A3D-01513E60E370}" sibTransId="{B825B709-8E58-4A66-A2C3-1552599E3CA2}"/>
    <dgm:cxn modelId="{C9CCB78D-C751-407B-8E82-A147D2574E0C}" type="presParOf" srcId="{36442F6A-DF28-4547-A913-E5639D8EA739}" destId="{1A9DC8DB-1C5C-405F-912B-25C9DB71CB03}" srcOrd="0" destOrd="0" presId="urn:microsoft.com/office/officeart/2005/8/layout/hierarchy2"/>
    <dgm:cxn modelId="{27C7B1AD-7119-45FB-9936-9465CD85B816}" type="presParOf" srcId="{1A9DC8DB-1C5C-405F-912B-25C9DB71CB03}" destId="{1644999E-673E-44F7-9697-1F3540F159F4}" srcOrd="0" destOrd="0" presId="urn:microsoft.com/office/officeart/2005/8/layout/hierarchy2"/>
    <dgm:cxn modelId="{1BD13624-5E4C-41F0-9D77-1042376050EC}" type="presParOf" srcId="{1A9DC8DB-1C5C-405F-912B-25C9DB71CB03}" destId="{D32ED2C7-E122-4FFE-8A45-626FE0FE390A}" srcOrd="1" destOrd="0" presId="urn:microsoft.com/office/officeart/2005/8/layout/hierarchy2"/>
    <dgm:cxn modelId="{E60C8F35-E8BD-442B-A8FC-F2D03FA32458}" type="presParOf" srcId="{D32ED2C7-E122-4FFE-8A45-626FE0FE390A}" destId="{C01FF825-2952-46E5-BF15-82EA0CAA033B}" srcOrd="0" destOrd="0" presId="urn:microsoft.com/office/officeart/2005/8/layout/hierarchy2"/>
    <dgm:cxn modelId="{A9B41D03-8BA5-410A-99D7-60E2AE406EFD}" type="presParOf" srcId="{C01FF825-2952-46E5-BF15-82EA0CAA033B}" destId="{5DF437B9-6F22-4670-8D3E-1D75825FCD35}" srcOrd="0" destOrd="0" presId="urn:microsoft.com/office/officeart/2005/8/layout/hierarchy2"/>
    <dgm:cxn modelId="{9BC24F46-1D62-409D-B333-44A00EF2B0DC}" type="presParOf" srcId="{D32ED2C7-E122-4FFE-8A45-626FE0FE390A}" destId="{4E28EF49-0057-474C-890A-73163E523A50}" srcOrd="1" destOrd="0" presId="urn:microsoft.com/office/officeart/2005/8/layout/hierarchy2"/>
    <dgm:cxn modelId="{C6FE1279-55FB-4052-B977-6B5CBCD3E538}" type="presParOf" srcId="{4E28EF49-0057-474C-890A-73163E523A50}" destId="{B54CB5F0-4258-4E1C-B8EF-F85182F69AE6}" srcOrd="0" destOrd="0" presId="urn:microsoft.com/office/officeart/2005/8/layout/hierarchy2"/>
    <dgm:cxn modelId="{3ED0EE8D-A568-422B-B8A5-078B744AD8AC}" type="presParOf" srcId="{4E28EF49-0057-474C-890A-73163E523A50}" destId="{52575A3B-EBD4-4422-B6EC-606F25E3A2F2}" srcOrd="1" destOrd="0" presId="urn:microsoft.com/office/officeart/2005/8/layout/hierarchy2"/>
    <dgm:cxn modelId="{979BA922-80FF-4905-BBCB-108E25D951BB}" type="presParOf" srcId="{52575A3B-EBD4-4422-B6EC-606F25E3A2F2}" destId="{988E438C-2228-4EAD-A81A-3AF2161280CE}" srcOrd="0" destOrd="0" presId="urn:microsoft.com/office/officeart/2005/8/layout/hierarchy2"/>
    <dgm:cxn modelId="{58440C43-AA48-4CD6-A978-C5F2B585E6C3}" type="presParOf" srcId="{988E438C-2228-4EAD-A81A-3AF2161280CE}" destId="{140016CB-B407-4378-99F8-D644EC70C0BE}" srcOrd="0" destOrd="0" presId="urn:microsoft.com/office/officeart/2005/8/layout/hierarchy2"/>
    <dgm:cxn modelId="{7767A47E-79B9-455E-AE38-7D1049FB59A4}" type="presParOf" srcId="{52575A3B-EBD4-4422-B6EC-606F25E3A2F2}" destId="{1B8024B7-BF1D-4D68-B07A-DB7BEE2B7F76}" srcOrd="1" destOrd="0" presId="urn:microsoft.com/office/officeart/2005/8/layout/hierarchy2"/>
    <dgm:cxn modelId="{9B3521D1-D50B-4CEB-ADB0-79F85BEA3F63}" type="presParOf" srcId="{1B8024B7-BF1D-4D68-B07A-DB7BEE2B7F76}" destId="{97D48E2F-2126-4F59-94C4-9AA4121393E9}" srcOrd="0" destOrd="0" presId="urn:microsoft.com/office/officeart/2005/8/layout/hierarchy2"/>
    <dgm:cxn modelId="{58789737-F665-454F-921F-910C8F446E00}" type="presParOf" srcId="{1B8024B7-BF1D-4D68-B07A-DB7BEE2B7F76}" destId="{720D61CF-F211-4C71-B44A-2B43C4976611}" srcOrd="1" destOrd="0" presId="urn:microsoft.com/office/officeart/2005/8/layout/hierarchy2"/>
    <dgm:cxn modelId="{F7A00E9A-E302-45DC-8CE7-F5AED6E6FB9B}" type="presParOf" srcId="{52575A3B-EBD4-4422-B6EC-606F25E3A2F2}" destId="{49751377-0822-4A79-A31A-30030E2CB85C}" srcOrd="2" destOrd="0" presId="urn:microsoft.com/office/officeart/2005/8/layout/hierarchy2"/>
    <dgm:cxn modelId="{E4D842E5-DD35-4D5F-98A8-3A7553421A38}" type="presParOf" srcId="{49751377-0822-4A79-A31A-30030E2CB85C}" destId="{9BE671FF-979D-449D-B398-BA4922039D4C}" srcOrd="0" destOrd="0" presId="urn:microsoft.com/office/officeart/2005/8/layout/hierarchy2"/>
    <dgm:cxn modelId="{3C09D0FA-9A85-453A-93F5-857940769891}" type="presParOf" srcId="{52575A3B-EBD4-4422-B6EC-606F25E3A2F2}" destId="{DFC66342-948A-4889-96B0-A2393166179A}" srcOrd="3" destOrd="0" presId="urn:microsoft.com/office/officeart/2005/8/layout/hierarchy2"/>
    <dgm:cxn modelId="{4E973463-0BFB-437B-8017-BACE1D327C33}" type="presParOf" srcId="{DFC66342-948A-4889-96B0-A2393166179A}" destId="{7B9AAC73-3786-46A0-98F9-710A92F9EAD7}" srcOrd="0" destOrd="0" presId="urn:microsoft.com/office/officeart/2005/8/layout/hierarchy2"/>
    <dgm:cxn modelId="{303DFCF0-E12F-45ED-9F42-5E110C2BCF36}" type="presParOf" srcId="{DFC66342-948A-4889-96B0-A2393166179A}" destId="{1B527951-916D-4087-9C32-FDDE3473EE8D}" srcOrd="1" destOrd="0" presId="urn:microsoft.com/office/officeart/2005/8/layout/hierarchy2"/>
    <dgm:cxn modelId="{B64AC1D7-087C-4C61-9CEA-27E5FC5B3A69}" type="presParOf" srcId="{D32ED2C7-E122-4FFE-8A45-626FE0FE390A}" destId="{3BC9CF06-A567-4854-B356-4DEC1AC39B48}" srcOrd="2" destOrd="0" presId="urn:microsoft.com/office/officeart/2005/8/layout/hierarchy2"/>
    <dgm:cxn modelId="{FAA3579B-9BB0-4FB6-A94E-4678E00C2C07}" type="presParOf" srcId="{3BC9CF06-A567-4854-B356-4DEC1AC39B48}" destId="{8511F9E8-4232-4D98-8897-7CD29CBEC7A6}" srcOrd="0" destOrd="0" presId="urn:microsoft.com/office/officeart/2005/8/layout/hierarchy2"/>
    <dgm:cxn modelId="{E1FDD19C-AAF3-4223-89AC-37598D399F4C}" type="presParOf" srcId="{D32ED2C7-E122-4FFE-8A45-626FE0FE390A}" destId="{CABB59AB-C0BB-4AFB-BBC5-CCEAA426F0A8}" srcOrd="3" destOrd="0" presId="urn:microsoft.com/office/officeart/2005/8/layout/hierarchy2"/>
    <dgm:cxn modelId="{C23EEB8F-822F-430F-86AF-2BE0E50F6A26}" type="presParOf" srcId="{CABB59AB-C0BB-4AFB-BBC5-CCEAA426F0A8}" destId="{5852E97E-9F29-4142-BA3C-1F0653CAB57F}" srcOrd="0" destOrd="0" presId="urn:microsoft.com/office/officeart/2005/8/layout/hierarchy2"/>
    <dgm:cxn modelId="{299B92DF-5623-4E8C-9BE6-E049638597F5}" type="presParOf" srcId="{CABB59AB-C0BB-4AFB-BBC5-CCEAA426F0A8}" destId="{CFD1C5C1-5C3B-4D37-A2AA-B992F515A716}" srcOrd="1" destOrd="0" presId="urn:microsoft.com/office/officeart/2005/8/layout/hierarchy2"/>
    <dgm:cxn modelId="{BECDC345-12D8-4697-99DC-199AB4C2BD36}" type="presParOf" srcId="{CFD1C5C1-5C3B-4D37-A2AA-B992F515A716}" destId="{FF62598F-A165-4E05-BC88-2C9957E44574}" srcOrd="0" destOrd="0" presId="urn:microsoft.com/office/officeart/2005/8/layout/hierarchy2"/>
    <dgm:cxn modelId="{7F707750-513B-4B3F-8264-543342487C3C}" type="presParOf" srcId="{FF62598F-A165-4E05-BC88-2C9957E44574}" destId="{A1749127-45E2-4862-9705-C9139BAAD860}" srcOrd="0" destOrd="0" presId="urn:microsoft.com/office/officeart/2005/8/layout/hierarchy2"/>
    <dgm:cxn modelId="{79FC1055-22C2-419C-85B2-630F750B0B1C}" type="presParOf" srcId="{CFD1C5C1-5C3B-4D37-A2AA-B992F515A716}" destId="{A1221E3E-D3C4-4D74-A82C-E57CFE27948A}" srcOrd="1" destOrd="0" presId="urn:microsoft.com/office/officeart/2005/8/layout/hierarchy2"/>
    <dgm:cxn modelId="{0AA34767-9C4D-418D-9EAB-51F5134F0461}" type="presParOf" srcId="{A1221E3E-D3C4-4D74-A82C-E57CFE27948A}" destId="{DA3A6336-DF9D-4CAF-A244-0813E2FFACD4}" srcOrd="0" destOrd="0" presId="urn:microsoft.com/office/officeart/2005/8/layout/hierarchy2"/>
    <dgm:cxn modelId="{C0653D64-7039-41A3-BE64-032079790C25}" type="presParOf" srcId="{A1221E3E-D3C4-4D74-A82C-E57CFE27948A}" destId="{6E0AC29A-D850-4B08-8646-AF2EAC478A01}" srcOrd="1" destOrd="0" presId="urn:microsoft.com/office/officeart/2005/8/layout/hierarchy2"/>
    <dgm:cxn modelId="{8F4B167A-7447-409E-A8FA-2C09E44FD048}" type="presParOf" srcId="{CFD1C5C1-5C3B-4D37-A2AA-B992F515A716}" destId="{A22FB879-D3A1-408B-B6C4-DBBC4BB3D872}" srcOrd="2" destOrd="0" presId="urn:microsoft.com/office/officeart/2005/8/layout/hierarchy2"/>
    <dgm:cxn modelId="{C5051BD4-A704-4802-B9A1-2699A9D9A7C6}" type="presParOf" srcId="{A22FB879-D3A1-408B-B6C4-DBBC4BB3D872}" destId="{E7E7FBF0-F468-4794-8696-AE0D413C620F}" srcOrd="0" destOrd="0" presId="urn:microsoft.com/office/officeart/2005/8/layout/hierarchy2"/>
    <dgm:cxn modelId="{3E703962-FC3B-4A29-BEC6-B00A5864D8DD}" type="presParOf" srcId="{CFD1C5C1-5C3B-4D37-A2AA-B992F515A716}" destId="{433DE673-0D71-4F28-BBD7-7AC0D2DF2649}" srcOrd="3" destOrd="0" presId="urn:microsoft.com/office/officeart/2005/8/layout/hierarchy2"/>
    <dgm:cxn modelId="{1F8ADE5B-3993-45DB-B36B-8101619E22D7}" type="presParOf" srcId="{433DE673-0D71-4F28-BBD7-7AC0D2DF2649}" destId="{85874C19-E0B1-45F9-8B24-965F09EDBDD6}" srcOrd="0" destOrd="0" presId="urn:microsoft.com/office/officeart/2005/8/layout/hierarchy2"/>
    <dgm:cxn modelId="{60BEAE69-EC24-4E3A-AC00-8884DE2E8F38}" type="presParOf" srcId="{433DE673-0D71-4F28-BBD7-7AC0D2DF2649}" destId="{0F7DC3C7-524D-429E-8FAD-51E167B7C46E}" srcOrd="1" destOrd="0" presId="urn:microsoft.com/office/officeart/2005/8/layout/hierarchy2"/>
    <dgm:cxn modelId="{3AB41022-F96C-4F03-9C9C-955EB2DF6E83}" type="presParOf" srcId="{CFD1C5C1-5C3B-4D37-A2AA-B992F515A716}" destId="{95636F5C-CC9C-401C-919F-D7C6C144F3EB}" srcOrd="4" destOrd="0" presId="urn:microsoft.com/office/officeart/2005/8/layout/hierarchy2"/>
    <dgm:cxn modelId="{3C536EB8-4E49-4F95-807D-027923AC3967}" type="presParOf" srcId="{95636F5C-CC9C-401C-919F-D7C6C144F3EB}" destId="{33BE1C51-C181-4A19-9F60-5C74DC33089B}" srcOrd="0" destOrd="0" presId="urn:microsoft.com/office/officeart/2005/8/layout/hierarchy2"/>
    <dgm:cxn modelId="{4B26B3AC-9419-4400-92C2-967AD5A786CD}" type="presParOf" srcId="{CFD1C5C1-5C3B-4D37-A2AA-B992F515A716}" destId="{1ECC037F-BF57-40C2-A387-30C7FC7A3409}" srcOrd="5" destOrd="0" presId="urn:microsoft.com/office/officeart/2005/8/layout/hierarchy2"/>
    <dgm:cxn modelId="{4C653C99-78E2-4811-81DB-83CB061C58F6}" type="presParOf" srcId="{1ECC037F-BF57-40C2-A387-30C7FC7A3409}" destId="{8C429790-6287-4961-96AD-1DE133492AAB}" srcOrd="0" destOrd="0" presId="urn:microsoft.com/office/officeart/2005/8/layout/hierarchy2"/>
    <dgm:cxn modelId="{AC1E35C5-BA88-462D-AC65-34C76419EDFE}" type="presParOf" srcId="{1ECC037F-BF57-40C2-A387-30C7FC7A3409}" destId="{F2023581-E620-4DD0-A97E-DA94AE3770EA}" srcOrd="1" destOrd="0" presId="urn:microsoft.com/office/officeart/2005/8/layout/hierarchy2"/>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44999E-673E-44F7-9697-1F3540F159F4}">
      <dsp:nvSpPr>
        <dsp:cNvPr id="0" name=""/>
        <dsp:cNvSpPr/>
      </dsp:nvSpPr>
      <dsp:spPr>
        <a:xfrm>
          <a:off x="17745" y="2584465"/>
          <a:ext cx="3538541" cy="3727464"/>
        </a:xfrm>
        <a:prstGeom prst="roundRect">
          <a:avLst>
            <a:gd name="adj" fmla="val 10000"/>
          </a:avLst>
        </a:prstGeom>
        <a:solidFill>
          <a:schemeClr val="accent4">
            <a:lumMod val="60000"/>
            <a:lumOff val="40000"/>
          </a:schemeClr>
        </a:solidFill>
        <a:ln w="25400" cap="flat" cmpd="sng" algn="ctr">
          <a:solidFill>
            <a:schemeClr val="accent4">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GB" sz="2800" kern="1200" baseline="0" dirty="0">
              <a:solidFill>
                <a:schemeClr val="tx1"/>
              </a:solidFill>
              <a:latin typeface="Arial" panose="020B0604020202020204" pitchFamily="34" charset="0"/>
              <a:cs typeface="Arial" panose="020B0604020202020204" pitchFamily="34" charset="0"/>
            </a:rPr>
            <a:t> </a:t>
          </a:r>
          <a:r>
            <a:rPr lang="en-GB" sz="2800" kern="1200" dirty="0">
              <a:solidFill>
                <a:schemeClr val="tx1"/>
              </a:solidFill>
              <a:latin typeface="Arial" panose="020B0604020202020204" pitchFamily="34" charset="0"/>
              <a:cs typeface="Arial" panose="020B0604020202020204" pitchFamily="34" charset="0"/>
            </a:rPr>
            <a:t>To provide access to urgent advice to all women under care of EPA team</a:t>
          </a:r>
        </a:p>
      </dsp:txBody>
      <dsp:txXfrm>
        <a:off x="121385" y="2688105"/>
        <a:ext cx="3331261" cy="3520184"/>
      </dsp:txXfrm>
    </dsp:sp>
    <dsp:sp modelId="{C01FF825-2952-46E5-BF15-82EA0CAA033B}">
      <dsp:nvSpPr>
        <dsp:cNvPr id="0" name=""/>
        <dsp:cNvSpPr/>
      </dsp:nvSpPr>
      <dsp:spPr>
        <a:xfrm rot="17945813">
          <a:off x="2808667" y="3160471"/>
          <a:ext cx="2910655" cy="32124"/>
        </a:xfrm>
        <a:custGeom>
          <a:avLst/>
          <a:gdLst/>
          <a:ahLst/>
          <a:cxnLst/>
          <a:rect l="0" t="0" r="0" b="0"/>
          <a:pathLst>
            <a:path>
              <a:moveTo>
                <a:pt x="0" y="16062"/>
              </a:moveTo>
              <a:lnTo>
                <a:pt x="2910655" y="16062"/>
              </a:lnTo>
            </a:path>
          </a:pathLst>
        </a:custGeom>
        <a:noFill/>
        <a:ln w="25400" cap="flat" cmpd="sng" algn="ctr">
          <a:solidFill>
            <a:schemeClr val="tx1">
              <a:lumMod val="50000"/>
              <a:lumOff val="50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GB" sz="2800" kern="1200">
            <a:latin typeface="Arial" panose="020B0604020202020204" pitchFamily="34" charset="0"/>
            <a:cs typeface="Arial" panose="020B0604020202020204" pitchFamily="34" charset="0"/>
          </a:endParaRPr>
        </a:p>
      </dsp:txBody>
      <dsp:txXfrm>
        <a:off x="4191229" y="3103767"/>
        <a:ext cx="145532" cy="145532"/>
      </dsp:txXfrm>
    </dsp:sp>
    <dsp:sp modelId="{B54CB5F0-4258-4E1C-B8EF-F85182F69AE6}">
      <dsp:nvSpPr>
        <dsp:cNvPr id="0" name=""/>
        <dsp:cNvSpPr/>
      </dsp:nvSpPr>
      <dsp:spPr>
        <a:xfrm>
          <a:off x="4971703" y="1020235"/>
          <a:ext cx="3538541" cy="1769270"/>
        </a:xfrm>
        <a:prstGeom prst="roundRect">
          <a:avLst>
            <a:gd name="adj" fmla="val 10000"/>
          </a:avLst>
        </a:prstGeom>
        <a:solidFill>
          <a:schemeClr val="accent6">
            <a:lumMod val="40000"/>
            <a:lumOff val="60000"/>
          </a:schemeClr>
        </a:solidFill>
        <a:ln w="25400" cap="flat" cmpd="sng" algn="ctr">
          <a:solidFill>
            <a:schemeClr val="accent6">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GB" sz="2800" kern="1200" dirty="0">
              <a:solidFill>
                <a:schemeClr val="tx1"/>
              </a:solidFill>
              <a:latin typeface="Arial" panose="020B0604020202020204" pitchFamily="34" charset="0"/>
              <a:cs typeface="Arial" panose="020B0604020202020204" pitchFamily="34" charset="0"/>
            </a:rPr>
            <a:t>Communication</a:t>
          </a:r>
        </a:p>
      </dsp:txBody>
      <dsp:txXfrm>
        <a:off x="5023523" y="1072055"/>
        <a:ext cx="3434901" cy="1665630"/>
      </dsp:txXfrm>
    </dsp:sp>
    <dsp:sp modelId="{988E438C-2228-4EAD-A81A-3AF2161280CE}">
      <dsp:nvSpPr>
        <dsp:cNvPr id="0" name=""/>
        <dsp:cNvSpPr/>
      </dsp:nvSpPr>
      <dsp:spPr>
        <a:xfrm rot="19473229">
          <a:off x="8347219" y="1378690"/>
          <a:ext cx="1759213" cy="32124"/>
        </a:xfrm>
        <a:custGeom>
          <a:avLst/>
          <a:gdLst/>
          <a:ahLst/>
          <a:cxnLst/>
          <a:rect l="0" t="0" r="0" b="0"/>
          <a:pathLst>
            <a:path>
              <a:moveTo>
                <a:pt x="0" y="16062"/>
              </a:moveTo>
              <a:lnTo>
                <a:pt x="1759213" y="16062"/>
              </a:lnTo>
            </a:path>
          </a:pathLst>
        </a:custGeom>
        <a:noFill/>
        <a:ln w="25400" cap="flat" cmpd="sng" algn="ctr">
          <a:solidFill>
            <a:schemeClr val="tx1">
              <a:lumMod val="50000"/>
              <a:lumOff val="50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GB" sz="2800" kern="1200">
            <a:latin typeface="Arial" panose="020B0604020202020204" pitchFamily="34" charset="0"/>
            <a:cs typeface="Arial" panose="020B0604020202020204" pitchFamily="34" charset="0"/>
          </a:endParaRPr>
        </a:p>
      </dsp:txBody>
      <dsp:txXfrm>
        <a:off x="9182846" y="1350772"/>
        <a:ext cx="87960" cy="87960"/>
      </dsp:txXfrm>
    </dsp:sp>
    <dsp:sp modelId="{97D48E2F-2126-4F59-94C4-9AA4121393E9}">
      <dsp:nvSpPr>
        <dsp:cNvPr id="0" name=""/>
        <dsp:cNvSpPr/>
      </dsp:nvSpPr>
      <dsp:spPr>
        <a:xfrm>
          <a:off x="9943407" y="0"/>
          <a:ext cx="3538541" cy="1769270"/>
        </a:xfrm>
        <a:prstGeom prst="roundRect">
          <a:avLst>
            <a:gd name="adj" fmla="val 10000"/>
          </a:avLst>
        </a:prstGeom>
        <a:solidFill>
          <a:schemeClr val="accent1">
            <a:hueOff val="0"/>
            <a:satOff val="0"/>
            <a:lumOff val="0"/>
            <a:alphaOff val="0"/>
          </a:schemeClr>
        </a:solidFill>
        <a:ln w="25400" cap="flat" cmpd="sng" algn="ctr">
          <a:solidFill>
            <a:schemeClr val="tx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GB" sz="2800" kern="1200" dirty="0">
              <a:latin typeface="Arial" panose="020B0604020202020204" pitchFamily="34" charset="0"/>
              <a:cs typeface="Arial" panose="020B0604020202020204" pitchFamily="34" charset="0"/>
            </a:rPr>
            <a:t>Staff engagement</a:t>
          </a:r>
        </a:p>
      </dsp:txBody>
      <dsp:txXfrm>
        <a:off x="9995227" y="51820"/>
        <a:ext cx="3434901" cy="1665630"/>
      </dsp:txXfrm>
    </dsp:sp>
    <dsp:sp modelId="{49751377-0822-4A79-A31A-30030E2CB85C}">
      <dsp:nvSpPr>
        <dsp:cNvPr id="0" name=""/>
        <dsp:cNvSpPr/>
      </dsp:nvSpPr>
      <dsp:spPr>
        <a:xfrm rot="2142401">
          <a:off x="8346408" y="2397473"/>
          <a:ext cx="1743090" cy="32124"/>
        </a:xfrm>
        <a:custGeom>
          <a:avLst/>
          <a:gdLst/>
          <a:ahLst/>
          <a:cxnLst/>
          <a:rect l="0" t="0" r="0" b="0"/>
          <a:pathLst>
            <a:path>
              <a:moveTo>
                <a:pt x="0" y="16062"/>
              </a:moveTo>
              <a:lnTo>
                <a:pt x="1743090" y="16062"/>
              </a:lnTo>
            </a:path>
          </a:pathLst>
        </a:custGeom>
        <a:noFill/>
        <a:ln w="25400" cap="flat" cmpd="sng" algn="ctr">
          <a:solidFill>
            <a:schemeClr val="tx1">
              <a:lumMod val="50000"/>
              <a:lumOff val="50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GB" sz="2800" kern="1200">
            <a:latin typeface="Arial" panose="020B0604020202020204" pitchFamily="34" charset="0"/>
            <a:cs typeface="Arial" panose="020B0604020202020204" pitchFamily="34" charset="0"/>
          </a:endParaRPr>
        </a:p>
      </dsp:txBody>
      <dsp:txXfrm>
        <a:off x="9174376" y="2369958"/>
        <a:ext cx="87154" cy="87154"/>
      </dsp:txXfrm>
    </dsp:sp>
    <dsp:sp modelId="{7B9AAC73-3786-46A0-98F9-710A92F9EAD7}">
      <dsp:nvSpPr>
        <dsp:cNvPr id="0" name=""/>
        <dsp:cNvSpPr/>
      </dsp:nvSpPr>
      <dsp:spPr>
        <a:xfrm>
          <a:off x="9925661" y="2037565"/>
          <a:ext cx="3538541" cy="1769270"/>
        </a:xfrm>
        <a:prstGeom prst="roundRect">
          <a:avLst>
            <a:gd name="adj" fmla="val 10000"/>
          </a:avLst>
        </a:prstGeom>
        <a:solidFill>
          <a:schemeClr val="accent1">
            <a:hueOff val="0"/>
            <a:satOff val="0"/>
            <a:lumOff val="0"/>
            <a:alphaOff val="0"/>
          </a:schemeClr>
        </a:solidFill>
        <a:ln w="25400" cap="flat" cmpd="sng" algn="ctr">
          <a:solidFill>
            <a:schemeClr val="tx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GB" sz="2800" kern="1200" dirty="0">
              <a:latin typeface="Arial" panose="020B0604020202020204" pitchFamily="34" charset="0"/>
              <a:cs typeface="Arial" panose="020B0604020202020204" pitchFamily="34" charset="0"/>
            </a:rPr>
            <a:t>patients</a:t>
          </a:r>
        </a:p>
      </dsp:txBody>
      <dsp:txXfrm>
        <a:off x="9977481" y="2089385"/>
        <a:ext cx="3434901" cy="1665630"/>
      </dsp:txXfrm>
    </dsp:sp>
    <dsp:sp modelId="{3BC9CF06-A567-4854-B356-4DEC1AC39B48}">
      <dsp:nvSpPr>
        <dsp:cNvPr id="0" name=""/>
        <dsp:cNvSpPr/>
      </dsp:nvSpPr>
      <dsp:spPr>
        <a:xfrm rot="3654187">
          <a:off x="2808667" y="5703798"/>
          <a:ext cx="2910655" cy="32124"/>
        </a:xfrm>
        <a:custGeom>
          <a:avLst/>
          <a:gdLst/>
          <a:ahLst/>
          <a:cxnLst/>
          <a:rect l="0" t="0" r="0" b="0"/>
          <a:pathLst>
            <a:path>
              <a:moveTo>
                <a:pt x="0" y="16062"/>
              </a:moveTo>
              <a:lnTo>
                <a:pt x="2910655" y="1606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GB" sz="2800" kern="1200">
            <a:latin typeface="Arial" panose="020B0604020202020204" pitchFamily="34" charset="0"/>
            <a:cs typeface="Arial" panose="020B0604020202020204" pitchFamily="34" charset="0"/>
          </a:endParaRPr>
        </a:p>
      </dsp:txBody>
      <dsp:txXfrm>
        <a:off x="4191229" y="5647094"/>
        <a:ext cx="145532" cy="145532"/>
      </dsp:txXfrm>
    </dsp:sp>
    <dsp:sp modelId="{5852E97E-9F29-4142-BA3C-1F0653CAB57F}">
      <dsp:nvSpPr>
        <dsp:cNvPr id="0" name=""/>
        <dsp:cNvSpPr/>
      </dsp:nvSpPr>
      <dsp:spPr>
        <a:xfrm>
          <a:off x="4971703" y="6106888"/>
          <a:ext cx="3538541" cy="1769270"/>
        </a:xfrm>
        <a:prstGeom prst="roundRect">
          <a:avLst>
            <a:gd name="adj" fmla="val 10000"/>
          </a:avLst>
        </a:prstGeom>
        <a:solidFill>
          <a:schemeClr val="accent6">
            <a:lumMod val="40000"/>
            <a:lumOff val="60000"/>
          </a:schemeClr>
        </a:solidFill>
        <a:ln w="25400" cap="flat" cmpd="sng" algn="ctr">
          <a:solidFill>
            <a:schemeClr val="accent6">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GB" sz="2800" kern="1200" dirty="0">
              <a:solidFill>
                <a:schemeClr val="tx1"/>
              </a:solidFill>
              <a:latin typeface="Arial" panose="020B0604020202020204" pitchFamily="34" charset="0"/>
              <a:cs typeface="Arial" panose="020B0604020202020204" pitchFamily="34" charset="0"/>
            </a:rPr>
            <a:t>Administration </a:t>
          </a:r>
        </a:p>
      </dsp:txBody>
      <dsp:txXfrm>
        <a:off x="5023523" y="6158708"/>
        <a:ext cx="3434901" cy="1665630"/>
      </dsp:txXfrm>
    </dsp:sp>
    <dsp:sp modelId="{FF62598F-A165-4E05-BC88-2C9957E44574}">
      <dsp:nvSpPr>
        <dsp:cNvPr id="0" name=""/>
        <dsp:cNvSpPr/>
      </dsp:nvSpPr>
      <dsp:spPr>
        <a:xfrm rot="18289469">
          <a:off x="7978674" y="5958131"/>
          <a:ext cx="2478558" cy="32124"/>
        </a:xfrm>
        <a:custGeom>
          <a:avLst/>
          <a:gdLst/>
          <a:ahLst/>
          <a:cxnLst/>
          <a:rect l="0" t="0" r="0" b="0"/>
          <a:pathLst>
            <a:path>
              <a:moveTo>
                <a:pt x="0" y="16062"/>
              </a:moveTo>
              <a:lnTo>
                <a:pt x="2478558" y="16062"/>
              </a:lnTo>
            </a:path>
          </a:pathLst>
        </a:custGeom>
        <a:noFill/>
        <a:ln w="25400" cap="flat" cmpd="sng" algn="ctr">
          <a:solidFill>
            <a:schemeClr val="tx1">
              <a:lumMod val="50000"/>
              <a:lumOff val="50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GB" sz="2800" kern="1200">
            <a:latin typeface="Arial" panose="020B0604020202020204" pitchFamily="34" charset="0"/>
            <a:cs typeface="Arial" panose="020B0604020202020204" pitchFamily="34" charset="0"/>
          </a:endParaRPr>
        </a:p>
      </dsp:txBody>
      <dsp:txXfrm>
        <a:off x="9155989" y="5912229"/>
        <a:ext cx="123927" cy="123927"/>
      </dsp:txXfrm>
    </dsp:sp>
    <dsp:sp modelId="{DA3A6336-DF9D-4CAF-A244-0813E2FFACD4}">
      <dsp:nvSpPr>
        <dsp:cNvPr id="0" name=""/>
        <dsp:cNvSpPr/>
      </dsp:nvSpPr>
      <dsp:spPr>
        <a:xfrm>
          <a:off x="9925661" y="4072227"/>
          <a:ext cx="3538541" cy="1769270"/>
        </a:xfrm>
        <a:prstGeom prst="roundRect">
          <a:avLst>
            <a:gd name="adj" fmla="val 10000"/>
          </a:avLst>
        </a:prstGeom>
        <a:solidFill>
          <a:schemeClr val="accent1">
            <a:hueOff val="0"/>
            <a:satOff val="0"/>
            <a:lumOff val="0"/>
            <a:alphaOff val="0"/>
          </a:schemeClr>
        </a:solidFill>
        <a:ln w="25400" cap="flat" cmpd="sng" algn="ctr">
          <a:solidFill>
            <a:schemeClr val="tx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GB" sz="2800" kern="1200" baseline="0" dirty="0">
              <a:latin typeface="Arial" panose="020B0604020202020204" pitchFamily="34" charset="0"/>
              <a:cs typeface="Arial" panose="020B0604020202020204" pitchFamily="34" charset="0"/>
            </a:rPr>
            <a:t>documentation </a:t>
          </a:r>
          <a:endParaRPr lang="en-GB" sz="2800" kern="1200" dirty="0">
            <a:latin typeface="Arial" panose="020B0604020202020204" pitchFamily="34" charset="0"/>
            <a:cs typeface="Arial" panose="020B0604020202020204" pitchFamily="34" charset="0"/>
          </a:endParaRPr>
        </a:p>
      </dsp:txBody>
      <dsp:txXfrm>
        <a:off x="9977481" y="4124047"/>
        <a:ext cx="3434901" cy="1665630"/>
      </dsp:txXfrm>
    </dsp:sp>
    <dsp:sp modelId="{A22FB879-D3A1-408B-B6C4-DBBC4BB3D872}">
      <dsp:nvSpPr>
        <dsp:cNvPr id="0" name=""/>
        <dsp:cNvSpPr/>
      </dsp:nvSpPr>
      <dsp:spPr>
        <a:xfrm>
          <a:off x="8510245" y="6975461"/>
          <a:ext cx="1415416" cy="32124"/>
        </a:xfrm>
        <a:custGeom>
          <a:avLst/>
          <a:gdLst/>
          <a:ahLst/>
          <a:cxnLst/>
          <a:rect l="0" t="0" r="0" b="0"/>
          <a:pathLst>
            <a:path>
              <a:moveTo>
                <a:pt x="0" y="16062"/>
              </a:moveTo>
              <a:lnTo>
                <a:pt x="1415416" y="16062"/>
              </a:lnTo>
            </a:path>
          </a:pathLst>
        </a:custGeom>
        <a:noFill/>
        <a:ln w="25400" cap="flat" cmpd="sng" algn="ctr">
          <a:solidFill>
            <a:schemeClr val="tx1">
              <a:lumMod val="50000"/>
              <a:lumOff val="50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GB" sz="2800" kern="1200">
            <a:latin typeface="Arial" panose="020B0604020202020204" pitchFamily="34" charset="0"/>
            <a:cs typeface="Arial" panose="020B0604020202020204" pitchFamily="34" charset="0"/>
          </a:endParaRPr>
        </a:p>
      </dsp:txBody>
      <dsp:txXfrm>
        <a:off x="9182568" y="6956138"/>
        <a:ext cx="70770" cy="70770"/>
      </dsp:txXfrm>
    </dsp:sp>
    <dsp:sp modelId="{85874C19-E0B1-45F9-8B24-965F09EDBDD6}">
      <dsp:nvSpPr>
        <dsp:cNvPr id="0" name=""/>
        <dsp:cNvSpPr/>
      </dsp:nvSpPr>
      <dsp:spPr>
        <a:xfrm>
          <a:off x="9925661" y="6106888"/>
          <a:ext cx="3538541" cy="1769270"/>
        </a:xfrm>
        <a:prstGeom prst="roundRect">
          <a:avLst>
            <a:gd name="adj" fmla="val 10000"/>
          </a:avLst>
        </a:prstGeom>
        <a:solidFill>
          <a:schemeClr val="accent1">
            <a:hueOff val="0"/>
            <a:satOff val="0"/>
            <a:lumOff val="0"/>
            <a:alphaOff val="0"/>
          </a:schemeClr>
        </a:solidFill>
        <a:ln w="25400" cap="flat" cmpd="sng" algn="ctr">
          <a:solidFill>
            <a:schemeClr val="tx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GB" sz="2800" kern="1200" dirty="0">
              <a:latin typeface="Arial" panose="020B0604020202020204" pitchFamily="34" charset="0"/>
              <a:cs typeface="Arial" panose="020B0604020202020204" pitchFamily="34" charset="0"/>
            </a:rPr>
            <a:t>booking</a:t>
          </a:r>
        </a:p>
      </dsp:txBody>
      <dsp:txXfrm>
        <a:off x="9977481" y="6158708"/>
        <a:ext cx="3434901" cy="1665630"/>
      </dsp:txXfrm>
    </dsp:sp>
    <dsp:sp modelId="{95636F5C-CC9C-401C-919F-D7C6C144F3EB}">
      <dsp:nvSpPr>
        <dsp:cNvPr id="0" name=""/>
        <dsp:cNvSpPr/>
      </dsp:nvSpPr>
      <dsp:spPr>
        <a:xfrm rot="3310531">
          <a:off x="7978674" y="7992792"/>
          <a:ext cx="2478558" cy="32124"/>
        </a:xfrm>
        <a:custGeom>
          <a:avLst/>
          <a:gdLst/>
          <a:ahLst/>
          <a:cxnLst/>
          <a:rect l="0" t="0" r="0" b="0"/>
          <a:pathLst>
            <a:path>
              <a:moveTo>
                <a:pt x="0" y="16062"/>
              </a:moveTo>
              <a:lnTo>
                <a:pt x="2478558" y="16062"/>
              </a:lnTo>
            </a:path>
          </a:pathLst>
        </a:custGeom>
        <a:noFill/>
        <a:ln w="25400" cap="flat" cmpd="sng" algn="ctr">
          <a:solidFill>
            <a:schemeClr val="tx1">
              <a:lumMod val="50000"/>
              <a:lumOff val="50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GB" sz="2800" kern="1200">
            <a:latin typeface="Arial" panose="020B0604020202020204" pitchFamily="34" charset="0"/>
            <a:cs typeface="Arial" panose="020B0604020202020204" pitchFamily="34" charset="0"/>
          </a:endParaRPr>
        </a:p>
      </dsp:txBody>
      <dsp:txXfrm>
        <a:off x="9155989" y="7946890"/>
        <a:ext cx="123927" cy="123927"/>
      </dsp:txXfrm>
    </dsp:sp>
    <dsp:sp modelId="{8C429790-6287-4961-96AD-1DE133492AAB}">
      <dsp:nvSpPr>
        <dsp:cNvPr id="0" name=""/>
        <dsp:cNvSpPr/>
      </dsp:nvSpPr>
      <dsp:spPr>
        <a:xfrm>
          <a:off x="9925661" y="8141549"/>
          <a:ext cx="3538541" cy="1769270"/>
        </a:xfrm>
        <a:prstGeom prst="roundRect">
          <a:avLst>
            <a:gd name="adj" fmla="val 10000"/>
          </a:avLst>
        </a:prstGeom>
        <a:solidFill>
          <a:schemeClr val="accent1">
            <a:hueOff val="0"/>
            <a:satOff val="0"/>
            <a:lumOff val="0"/>
            <a:alphaOff val="0"/>
          </a:schemeClr>
        </a:solidFill>
        <a:ln w="25400" cap="flat" cmpd="sng" algn="ctr">
          <a:solidFill>
            <a:schemeClr val="tx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GB" sz="2800" kern="1200" dirty="0">
              <a:latin typeface="Arial" panose="020B0604020202020204" pitchFamily="34" charset="0"/>
              <a:cs typeface="Arial" panose="020B0604020202020204" pitchFamily="34" charset="0"/>
            </a:rPr>
            <a:t>operational</a:t>
          </a:r>
        </a:p>
      </dsp:txBody>
      <dsp:txXfrm>
        <a:off x="9977481" y="8193369"/>
        <a:ext cx="3434901" cy="166563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eaLnBrk="1" hangingPunct="1">
              <a:defRPr sz="1200">
                <a:latin typeface="Arial" charset="0"/>
                <a:ea typeface="+mn-ea"/>
                <a:cs typeface="Arial" charset="0"/>
              </a:defRPr>
            </a:lvl1pPr>
          </a:lstStyle>
          <a:p>
            <a:pPr>
              <a:defRPr/>
            </a:pPr>
            <a:endParaRPr lang="en-GB"/>
          </a:p>
        </p:txBody>
      </p:sp>
      <p:sp>
        <p:nvSpPr>
          <p:cNvPr id="3" name="Date Placeholder 2"/>
          <p:cNvSpPr>
            <a:spLocks noGrp="1"/>
          </p:cNvSpPr>
          <p:nvPr>
            <p:ph type="dt" sz="quarter"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fld id="{DE4EF497-56AC-4A36-A7F0-AB1DADE21192}" type="datetimeFigureOut">
              <a:rPr lang="en-GB" altLang="en-US"/>
              <a:pPr>
                <a:defRPr/>
              </a:pPr>
              <a:t>26/08/2025</a:t>
            </a:fld>
            <a:endParaRPr lang="en-GB" altLang="en-US"/>
          </a:p>
        </p:txBody>
      </p:sp>
      <p:sp>
        <p:nvSpPr>
          <p:cNvPr id="4" name="Footer Placeholder 3"/>
          <p:cNvSpPr>
            <a:spLocks noGrp="1"/>
          </p:cNvSpPr>
          <p:nvPr>
            <p:ph type="ftr" sz="quarter" idx="2"/>
          </p:nvPr>
        </p:nvSpPr>
        <p:spPr>
          <a:xfrm>
            <a:off x="0" y="9377363"/>
            <a:ext cx="2889250" cy="493712"/>
          </a:xfrm>
          <a:prstGeom prst="rect">
            <a:avLst/>
          </a:prstGeom>
        </p:spPr>
        <p:txBody>
          <a:bodyPr vert="horz" lIns="91440" tIns="45720" rIns="91440" bIns="45720" rtlCol="0" anchor="b"/>
          <a:lstStyle>
            <a:lvl1pPr algn="l" eaLnBrk="1" hangingPunct="1">
              <a:defRPr sz="1200">
                <a:latin typeface="Arial" charset="0"/>
                <a:ea typeface="+mn-ea"/>
                <a:cs typeface="Arial" charset="0"/>
              </a:defRPr>
            </a:lvl1pPr>
          </a:lstStyle>
          <a:p>
            <a:pPr>
              <a:defRPr/>
            </a:pPr>
            <a:endParaRPr lang="en-GB"/>
          </a:p>
        </p:txBody>
      </p:sp>
      <p:sp>
        <p:nvSpPr>
          <p:cNvPr id="5" name="Slide Number Placeholder 4"/>
          <p:cNvSpPr>
            <a:spLocks noGrp="1"/>
          </p:cNvSpPr>
          <p:nvPr>
            <p:ph type="sldNum" sz="quarter" idx="3"/>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BF31F11-2FF4-474E-B8EC-7D8A75234BF8}" type="slidenum">
              <a:rPr lang="en-GB" altLang="en-US"/>
              <a:pPr/>
              <a:t>‹#›</a:t>
            </a:fld>
            <a:endParaRPr lang="en-GB" altLang="en-US"/>
          </a:p>
        </p:txBody>
      </p:sp>
    </p:spTree>
    <p:extLst>
      <p:ext uri="{BB962C8B-B14F-4D97-AF65-F5344CB8AC3E}">
        <p14:creationId xmlns:p14="http://schemas.microsoft.com/office/powerpoint/2010/main" val="40495704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09" userDrawn="1">
          <p15:clr>
            <a:srgbClr val="F26B43"/>
          </p15:clr>
        </p15:guide>
        <p15:guide id="2" pos="2099"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7B9601AD-AB01-41D2-8189-AE49C1D956D7}" type="datetimeFigureOut">
              <a:rPr lang="en-GB" altLang="en-US"/>
              <a:pPr>
                <a:defRPr/>
              </a:pPr>
              <a:t>26/08/2025</a:t>
            </a:fld>
            <a:endParaRPr lang="en-GB" altLang="en-US"/>
          </a:p>
        </p:txBody>
      </p:sp>
      <p:sp>
        <p:nvSpPr>
          <p:cNvPr id="4" name="Slide Image Placeholder 3"/>
          <p:cNvSpPr>
            <a:spLocks noGrp="1" noRot="1" noChangeAspect="1"/>
          </p:cNvSpPr>
          <p:nvPr>
            <p:ph type="sldImg" idx="2"/>
          </p:nvPr>
        </p:nvSpPr>
        <p:spPr>
          <a:xfrm>
            <a:off x="715963" y="739775"/>
            <a:ext cx="5233987" cy="37036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66750" y="4689475"/>
            <a:ext cx="5332413" cy="44434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377363"/>
            <a:ext cx="2889250" cy="493712"/>
          </a:xfrm>
          <a:prstGeom prst="rect">
            <a:avLst/>
          </a:prstGeom>
        </p:spPr>
        <p:txBody>
          <a:bodyPr vert="horz" lIns="91440" tIns="45720" rIns="91440" bIns="45720" rtlCol="0" anchor="b"/>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83616CBC-8EEF-4F6C-BAAC-7C61F08FB99F}" type="slidenum">
              <a:rPr lang="en-GB" altLang="en-US"/>
              <a:pPr/>
              <a:t>‹#›</a:t>
            </a:fld>
            <a:endParaRPr lang="en-GB" altLang="en-US"/>
          </a:p>
        </p:txBody>
      </p:sp>
    </p:spTree>
    <p:extLst>
      <p:ext uri="{BB962C8B-B14F-4D97-AF65-F5344CB8AC3E}">
        <p14:creationId xmlns:p14="http://schemas.microsoft.com/office/powerpoint/2010/main" val="472323625"/>
      </p:ext>
    </p:extLst>
  </p:cSld>
  <p:clrMap bg1="lt1" tx1="dk1" bg2="lt2" tx2="dk2" accent1="accent1" accent2="accent2" accent3="accent3" accent4="accent4" accent5="accent5" accent6="accent6" hlink="hlink" folHlink="folHlink"/>
  <p:notesStyle>
    <a:lvl1pPr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1pPr>
    <a:lvl2pPr marL="2086674"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2pPr>
    <a:lvl3pPr marL="4174882"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3pPr>
    <a:lvl4pPr marL="6263089"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4pPr>
    <a:lvl5pPr marL="8351297"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5pPr>
    <a:lvl6pPr marL="10439505" algn="l" defTabSz="4175802" rtl="0" eaLnBrk="1" latinLnBrk="0" hangingPunct="1">
      <a:defRPr sz="5509" kern="1200">
        <a:solidFill>
          <a:schemeClr val="tx1"/>
        </a:solidFill>
        <a:latin typeface="+mn-lt"/>
        <a:ea typeface="+mn-ea"/>
        <a:cs typeface="+mn-cs"/>
      </a:defRPr>
    </a:lvl6pPr>
    <a:lvl7pPr marL="12527406" algn="l" defTabSz="4175802" rtl="0" eaLnBrk="1" latinLnBrk="0" hangingPunct="1">
      <a:defRPr sz="5509" kern="1200">
        <a:solidFill>
          <a:schemeClr val="tx1"/>
        </a:solidFill>
        <a:latin typeface="+mn-lt"/>
        <a:ea typeface="+mn-ea"/>
        <a:cs typeface="+mn-cs"/>
      </a:defRPr>
    </a:lvl7pPr>
    <a:lvl8pPr marL="14615307" algn="l" defTabSz="4175802" rtl="0" eaLnBrk="1" latinLnBrk="0" hangingPunct="1">
      <a:defRPr sz="5509" kern="1200">
        <a:solidFill>
          <a:schemeClr val="tx1"/>
        </a:solidFill>
        <a:latin typeface="+mn-lt"/>
        <a:ea typeface="+mn-ea"/>
        <a:cs typeface="+mn-cs"/>
      </a:defRPr>
    </a:lvl8pPr>
    <a:lvl9pPr marL="16703208" algn="l" defTabSz="4175802" rtl="0" eaLnBrk="1" latinLnBrk="0" hangingPunct="1">
      <a:defRPr sz="550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715963" y="739775"/>
            <a:ext cx="5233987"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5700">
                <a:solidFill>
                  <a:schemeClr val="tx1"/>
                </a:solidFill>
                <a:latin typeface="Calibri" pitchFamily="34" charset="0"/>
                <a:ea typeface="MS PGothic" pitchFamily="34" charset="-128"/>
              </a:defRPr>
            </a:lvl1pPr>
            <a:lvl2pPr marL="742950" indent="-285750">
              <a:spcBef>
                <a:spcPct val="30000"/>
              </a:spcBef>
              <a:defRPr sz="5700">
                <a:solidFill>
                  <a:schemeClr val="tx1"/>
                </a:solidFill>
                <a:latin typeface="Calibri" pitchFamily="34" charset="0"/>
                <a:ea typeface="MS PGothic" pitchFamily="34" charset="-128"/>
              </a:defRPr>
            </a:lvl2pPr>
            <a:lvl3pPr marL="1143000" indent="-228600">
              <a:spcBef>
                <a:spcPct val="30000"/>
              </a:spcBef>
              <a:defRPr sz="5700">
                <a:solidFill>
                  <a:schemeClr val="tx1"/>
                </a:solidFill>
                <a:latin typeface="Calibri" pitchFamily="34" charset="0"/>
                <a:ea typeface="MS PGothic" pitchFamily="34" charset="-128"/>
              </a:defRPr>
            </a:lvl3pPr>
            <a:lvl4pPr marL="1600200" indent="-228600">
              <a:spcBef>
                <a:spcPct val="30000"/>
              </a:spcBef>
              <a:defRPr sz="5700">
                <a:solidFill>
                  <a:schemeClr val="tx1"/>
                </a:solidFill>
                <a:latin typeface="Calibri" pitchFamily="34" charset="0"/>
                <a:ea typeface="MS PGothic" pitchFamily="34" charset="-128"/>
              </a:defRPr>
            </a:lvl4pPr>
            <a:lvl5pPr marL="2057400" indent="-228600">
              <a:spcBef>
                <a:spcPct val="30000"/>
              </a:spcBef>
              <a:defRPr sz="5700">
                <a:solidFill>
                  <a:schemeClr val="tx1"/>
                </a:solidFill>
                <a:latin typeface="Calibri" pitchFamily="34" charset="0"/>
                <a:ea typeface="MS PGothic" pitchFamily="34" charset="-128"/>
              </a:defRPr>
            </a:lvl5pPr>
            <a:lvl6pPr marL="25146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6pPr>
            <a:lvl7pPr marL="29718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7pPr>
            <a:lvl8pPr marL="34290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8pPr>
            <a:lvl9pPr marL="38862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9pPr>
          </a:lstStyle>
          <a:p>
            <a:pPr>
              <a:spcBef>
                <a:spcPct val="0"/>
              </a:spcBef>
            </a:pPr>
            <a:fld id="{E0A20187-2B8F-4592-A0FD-238F21F963C4}" type="slidenum">
              <a:rPr lang="en-GB" altLang="en-US" sz="1200"/>
              <a:pPr>
                <a:spcBef>
                  <a:spcPct val="0"/>
                </a:spcBef>
              </a:pPr>
              <a:t>1</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0F0F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0963249-F366-DFAE-2890-506DD5717CED}"/>
              </a:ext>
            </a:extLst>
          </p:cNvPr>
          <p:cNvSpPr>
            <a:spLocks/>
          </p:cNvSpPr>
          <p:nvPr userDrawn="1"/>
        </p:nvSpPr>
        <p:spPr>
          <a:xfrm>
            <a:off x="2" y="0"/>
            <a:ext cx="42803763" cy="6924729"/>
          </a:xfrm>
          <a:prstGeom prst="rect">
            <a:avLst/>
          </a:prstGeom>
          <a:solidFill>
            <a:srgbClr val="005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8215" dirty="0"/>
              <a:t>  </a:t>
            </a:r>
          </a:p>
        </p:txBody>
      </p:sp>
      <p:sp>
        <p:nvSpPr>
          <p:cNvPr id="11" name="TextBox 10">
            <a:extLst>
              <a:ext uri="{FF2B5EF4-FFF2-40B4-BE49-F238E27FC236}">
                <a16:creationId xmlns:a16="http://schemas.microsoft.com/office/drawing/2014/main" id="{9266691C-6AB4-B7D1-01D8-84EE4B2FF667}"/>
              </a:ext>
            </a:extLst>
          </p:cNvPr>
          <p:cNvSpPr txBox="1"/>
          <p:nvPr userDrawn="1"/>
        </p:nvSpPr>
        <p:spPr>
          <a:xfrm>
            <a:off x="-2" y="6924729"/>
            <a:ext cx="42803763" cy="287771"/>
          </a:xfrm>
          <a:prstGeom prst="rect">
            <a:avLst/>
          </a:prstGeom>
          <a:solidFill>
            <a:schemeClr val="accent6"/>
          </a:solidFill>
          <a:ln w="50800" cap="sq">
            <a:noFill/>
          </a:ln>
        </p:spPr>
        <p:style>
          <a:lnRef idx="2">
            <a:schemeClr val="dk1"/>
          </a:lnRef>
          <a:fillRef idx="1">
            <a:schemeClr val="lt1"/>
          </a:fillRef>
          <a:effectRef idx="0">
            <a:schemeClr val="dk1"/>
          </a:effectRef>
          <a:fontRef idx="minor">
            <a:schemeClr val="dk1"/>
          </a:fontRef>
        </p:style>
        <p:txBody>
          <a:bodyPr wrap="square" lIns="0" tIns="0" rIns="0" bIns="0">
            <a:spAutoFit/>
          </a:bodyPr>
          <a:lstStyle/>
          <a:p>
            <a:pPr algn="ctr" defTabSz="4036668" eaLnBrk="1" fontAlgn="auto" hangingPunct="1">
              <a:spcBef>
                <a:spcPts val="0"/>
              </a:spcBef>
              <a:spcAft>
                <a:spcPts val="0"/>
              </a:spcAft>
              <a:defRPr/>
            </a:pPr>
            <a:endParaRPr lang="en-GB" sz="187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15" name="Graphic 14">
            <a:extLst>
              <a:ext uri="{FF2B5EF4-FFF2-40B4-BE49-F238E27FC236}">
                <a16:creationId xmlns:a16="http://schemas.microsoft.com/office/drawing/2014/main" id="{68B82145-0A6E-59A4-0470-B1CFA7E0737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9592972" y="171801"/>
            <a:ext cx="13046181" cy="5514977"/>
          </a:xfrm>
          <a:prstGeom prst="rect">
            <a:avLst/>
          </a:prstGeom>
        </p:spPr>
      </p:pic>
      <p:pic>
        <p:nvPicPr>
          <p:cNvPr id="25" name="Picture 24" descr="A white circle with black background&#10;&#10;AI-generated content may be incorrect.">
            <a:extLst>
              <a:ext uri="{FF2B5EF4-FFF2-40B4-BE49-F238E27FC236}">
                <a16:creationId xmlns:a16="http://schemas.microsoft.com/office/drawing/2014/main" id="{59292C41-2424-46E4-78E1-17E0395D5B3F}"/>
              </a:ext>
            </a:extLst>
          </p:cNvPr>
          <p:cNvPicPr>
            <a:picLocks noChangeAspect="1"/>
          </p:cNvPicPr>
          <p:nvPr userDrawn="1"/>
        </p:nvPicPr>
        <p:blipFill>
          <a:blip r:embed="rId4" cstate="print">
            <a:alphaModFix amt="5000"/>
            <a:extLst>
              <a:ext uri="{28A0092B-C50C-407E-A947-70E740481C1C}">
                <a14:useLocalDpi xmlns:a14="http://schemas.microsoft.com/office/drawing/2010/main" val="0"/>
              </a:ext>
            </a:extLst>
          </a:blip>
          <a:stretch>
            <a:fillRect/>
          </a:stretch>
        </p:blipFill>
        <p:spPr>
          <a:xfrm>
            <a:off x="-561047" y="-1334590"/>
            <a:ext cx="11401455" cy="10628334"/>
          </a:xfrm>
          <a:prstGeom prst="rect">
            <a:avLst/>
          </a:prstGeom>
        </p:spPr>
      </p:pic>
      <p:pic>
        <p:nvPicPr>
          <p:cNvPr id="27" name="Graphic 26">
            <a:extLst>
              <a:ext uri="{FF2B5EF4-FFF2-40B4-BE49-F238E27FC236}">
                <a16:creationId xmlns:a16="http://schemas.microsoft.com/office/drawing/2014/main" id="{92A66AE6-4CDE-F930-771B-B49963659A0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21095" y="1815830"/>
            <a:ext cx="8020050" cy="5667375"/>
          </a:xfrm>
          <a:prstGeom prst="rect">
            <a:avLst/>
          </a:prstGeom>
        </p:spPr>
      </p:pic>
    </p:spTree>
    <p:extLst>
      <p:ext uri="{BB962C8B-B14F-4D97-AF65-F5344CB8AC3E}">
        <p14:creationId xmlns:p14="http://schemas.microsoft.com/office/powerpoint/2010/main" val="3650375791"/>
      </p:ext>
    </p:extLst>
  </p:cSld>
  <p:clrMapOvr>
    <a:masterClrMapping/>
  </p:clrMapOvr>
  <p:extLst>
    <p:ext uri="{DCECCB84-F9BA-43D5-87BE-67443E8EF086}">
      <p15:sldGuideLst xmlns:p15="http://schemas.microsoft.com/office/powerpoint/2012/main">
        <p15:guide id="1" orient="horz" pos="909" userDrawn="1">
          <p15:clr>
            <a:srgbClr val="FBAE40"/>
          </p15:clr>
        </p15:guide>
        <p15:guide id="2" pos="894" userDrawn="1">
          <p15:clr>
            <a:srgbClr val="FBAE40"/>
          </p15:clr>
        </p15:guide>
        <p15:guide id="3" pos="26055" userDrawn="1">
          <p15:clr>
            <a:srgbClr val="FBAE40"/>
          </p15:clr>
        </p15:guide>
        <p15:guide id="4" orient="horz" pos="18427" userDrawn="1">
          <p15:clr>
            <a:srgbClr val="FBAE40"/>
          </p15:clr>
        </p15:guide>
        <p15:guide id="5" pos="13028" userDrawn="1">
          <p15:clr>
            <a:srgbClr val="FBAE40"/>
          </p15:clr>
        </p15:guide>
        <p15:guide id="6" pos="13935"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BEEF4"/>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41031" y="1212522"/>
            <a:ext cx="38521709" cy="5045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2141031" y="7063772"/>
            <a:ext cx="38521709" cy="19981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2141029"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eaLnBrk="1" hangingPunct="1">
              <a:defRPr sz="5326">
                <a:solidFill>
                  <a:srgbClr val="898989"/>
                </a:solidFill>
                <a:latin typeface="Arial" panose="020B0604020202020204" pitchFamily="34" charset="0"/>
                <a:cs typeface="Arial" panose="020B0604020202020204" pitchFamily="34" charset="0"/>
              </a:defRPr>
            </a:lvl1pPr>
          </a:lstStyle>
          <a:p>
            <a:pPr>
              <a:defRPr/>
            </a:pPr>
            <a:fld id="{E63B3B48-648D-4A5F-A7F6-3664B9454514}" type="datetimeFigureOut">
              <a:rPr lang="en-GB" altLang="en-US" smtClean="0"/>
              <a:pPr>
                <a:defRPr/>
              </a:pPr>
              <a:t>26/08/2025</a:t>
            </a:fld>
            <a:endParaRPr lang="en-GB" altLang="en-US"/>
          </a:p>
        </p:txBody>
      </p:sp>
      <p:sp>
        <p:nvSpPr>
          <p:cNvPr id="5" name="Footer Placeholder 4"/>
          <p:cNvSpPr>
            <a:spLocks noGrp="1"/>
          </p:cNvSpPr>
          <p:nvPr>
            <p:ph type="ftr" sz="quarter" idx="3"/>
          </p:nvPr>
        </p:nvSpPr>
        <p:spPr>
          <a:xfrm>
            <a:off x="14624412" y="28060416"/>
            <a:ext cx="13554944" cy="1611875"/>
          </a:xfrm>
          <a:prstGeom prst="rect">
            <a:avLst/>
          </a:prstGeom>
        </p:spPr>
        <p:txBody>
          <a:bodyPr vert="horz" lIns="432054" tIns="216027" rIns="432054" bIns="216027" rtlCol="0" anchor="ctr"/>
          <a:lstStyle>
            <a:lvl1pPr algn="ctr" defTabSz="4036668" eaLnBrk="1" fontAlgn="auto" hangingPunct="1">
              <a:spcBef>
                <a:spcPts val="0"/>
              </a:spcBef>
              <a:spcAft>
                <a:spcPts val="0"/>
              </a:spcAft>
              <a:defRPr sz="5326">
                <a:solidFill>
                  <a:schemeClr val="tx1">
                    <a:tint val="75000"/>
                  </a:schemeClr>
                </a:solidFill>
                <a:latin typeface="Arial" panose="020B0604020202020204" pitchFamily="34" charset="0"/>
                <a:ea typeface="+mn-ea"/>
                <a:cs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30676870"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algn="r" eaLnBrk="1" hangingPunct="1">
              <a:defRPr sz="5326">
                <a:solidFill>
                  <a:srgbClr val="898989"/>
                </a:solidFill>
                <a:latin typeface="Arial" panose="020B0604020202020204" pitchFamily="34" charset="0"/>
                <a:cs typeface="Arial" panose="020B0604020202020204" pitchFamily="34" charset="0"/>
              </a:defRPr>
            </a:lvl1pPr>
          </a:lstStyle>
          <a:p>
            <a:fld id="{C0E17DD1-FBDC-4A92-AA73-D8325BA13B7E}" type="slidenum">
              <a:rPr lang="en-GB" altLang="en-US" smtClean="0"/>
              <a:pPr/>
              <a:t>‹#›</a:t>
            </a:fld>
            <a:endParaRPr lang="en-GB" altLang="en-US"/>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4035778" rtl="0" eaLnBrk="0" fontAlgn="base" hangingPunct="0">
        <a:spcBef>
          <a:spcPct val="0"/>
        </a:spcBef>
        <a:spcAft>
          <a:spcPct val="0"/>
        </a:spcAft>
        <a:defRPr sz="19432"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2pPr>
      <a:lvl3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3pPr>
      <a:lvl4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4pPr>
      <a:lvl5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5pPr>
      <a:lvl6pPr marL="427160" algn="ctr" defTabSz="4035778" rtl="0" fontAlgn="base">
        <a:spcBef>
          <a:spcPct val="0"/>
        </a:spcBef>
        <a:spcAft>
          <a:spcPct val="0"/>
        </a:spcAft>
        <a:defRPr sz="19432">
          <a:solidFill>
            <a:schemeClr val="tx1"/>
          </a:solidFill>
          <a:latin typeface="Calibri" pitchFamily="34" charset="0"/>
        </a:defRPr>
      </a:lvl6pPr>
      <a:lvl7pPr marL="854322" algn="ctr" defTabSz="4035778" rtl="0" fontAlgn="base">
        <a:spcBef>
          <a:spcPct val="0"/>
        </a:spcBef>
        <a:spcAft>
          <a:spcPct val="0"/>
        </a:spcAft>
        <a:defRPr sz="19432">
          <a:solidFill>
            <a:schemeClr val="tx1"/>
          </a:solidFill>
          <a:latin typeface="Calibri" pitchFamily="34" charset="0"/>
        </a:defRPr>
      </a:lvl7pPr>
      <a:lvl8pPr marL="1281482" algn="ctr" defTabSz="4035778" rtl="0" fontAlgn="base">
        <a:spcBef>
          <a:spcPct val="0"/>
        </a:spcBef>
        <a:spcAft>
          <a:spcPct val="0"/>
        </a:spcAft>
        <a:defRPr sz="19432">
          <a:solidFill>
            <a:schemeClr val="tx1"/>
          </a:solidFill>
          <a:latin typeface="Calibri" pitchFamily="34" charset="0"/>
        </a:defRPr>
      </a:lvl8pPr>
      <a:lvl9pPr marL="1708642" algn="ctr" defTabSz="4035778" rtl="0" fontAlgn="base">
        <a:spcBef>
          <a:spcPct val="0"/>
        </a:spcBef>
        <a:spcAft>
          <a:spcPct val="0"/>
        </a:spcAft>
        <a:defRPr sz="19432">
          <a:solidFill>
            <a:schemeClr val="tx1"/>
          </a:solidFill>
          <a:latin typeface="Calibri" pitchFamily="34" charset="0"/>
        </a:defRPr>
      </a:lvl9pPr>
    </p:titleStyle>
    <p:bodyStyle>
      <a:lvl1pPr marL="1512860" indent="-1512860" algn="l" defTabSz="4035778" rtl="0" eaLnBrk="0" fontAlgn="base" hangingPunct="0">
        <a:spcBef>
          <a:spcPct val="20000"/>
        </a:spcBef>
        <a:spcAft>
          <a:spcPct val="0"/>
        </a:spcAft>
        <a:buFont typeface="Arial" charset="0"/>
        <a:buChar char="•"/>
        <a:defRPr sz="14108"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3279347" indent="-1260717" algn="l" defTabSz="4035778" rtl="0" eaLnBrk="0" fontAlgn="base" hangingPunct="0">
        <a:spcBef>
          <a:spcPct val="20000"/>
        </a:spcBef>
        <a:spcAft>
          <a:spcPct val="0"/>
        </a:spcAft>
        <a:buFont typeface="Arial" charset="0"/>
        <a:buChar char="–"/>
        <a:defRPr sz="12333" kern="1200">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marL="5045834" indent="-1008573" algn="l" defTabSz="4035778" rtl="0" eaLnBrk="0" fontAlgn="base" hangingPunct="0">
        <a:spcBef>
          <a:spcPct val="20000"/>
        </a:spcBef>
        <a:spcAft>
          <a:spcPct val="0"/>
        </a:spcAft>
        <a:buFont typeface="Arial" charset="0"/>
        <a:buChar char="•"/>
        <a:defRPr sz="10557" kern="12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marL="7062980"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marL="9081612"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5pPr>
      <a:lvl6pPr marL="11100834"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6pPr>
      <a:lvl7pPr marL="13119169"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7pPr>
      <a:lvl8pPr marL="15137502"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8pPr>
      <a:lvl9pPr marL="17155836"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9pPr>
    </p:bodyStyle>
    <p:otherStyle>
      <a:defPPr>
        <a:defRPr lang="en-US"/>
      </a:defPPr>
      <a:lvl1pPr marL="0" algn="l" defTabSz="4036668" rtl="0" eaLnBrk="1" latinLnBrk="0" hangingPunct="1">
        <a:defRPr sz="7942" kern="1200">
          <a:solidFill>
            <a:schemeClr val="tx1"/>
          </a:solidFill>
          <a:latin typeface="+mn-lt"/>
          <a:ea typeface="+mn-ea"/>
          <a:cs typeface="+mn-cs"/>
        </a:defRPr>
      </a:lvl1pPr>
      <a:lvl2pPr marL="2018333" algn="l" defTabSz="4036668" rtl="0" eaLnBrk="1" latinLnBrk="0" hangingPunct="1">
        <a:defRPr sz="7942" kern="1200">
          <a:solidFill>
            <a:schemeClr val="tx1"/>
          </a:solidFill>
          <a:latin typeface="+mn-lt"/>
          <a:ea typeface="+mn-ea"/>
          <a:cs typeface="+mn-cs"/>
        </a:defRPr>
      </a:lvl2pPr>
      <a:lvl3pPr marL="4036668" algn="l" defTabSz="4036668" rtl="0" eaLnBrk="1" latinLnBrk="0" hangingPunct="1">
        <a:defRPr sz="7942" kern="1200">
          <a:solidFill>
            <a:schemeClr val="tx1"/>
          </a:solidFill>
          <a:latin typeface="+mn-lt"/>
          <a:ea typeface="+mn-ea"/>
          <a:cs typeface="+mn-cs"/>
        </a:defRPr>
      </a:lvl3pPr>
      <a:lvl4pPr marL="6055002" algn="l" defTabSz="4036668" rtl="0" eaLnBrk="1" latinLnBrk="0" hangingPunct="1">
        <a:defRPr sz="7942" kern="1200">
          <a:solidFill>
            <a:schemeClr val="tx1"/>
          </a:solidFill>
          <a:latin typeface="+mn-lt"/>
          <a:ea typeface="+mn-ea"/>
          <a:cs typeface="+mn-cs"/>
        </a:defRPr>
      </a:lvl4pPr>
      <a:lvl5pPr marL="8073335" algn="l" defTabSz="4036668" rtl="0" eaLnBrk="1" latinLnBrk="0" hangingPunct="1">
        <a:defRPr sz="7942" kern="1200">
          <a:solidFill>
            <a:schemeClr val="tx1"/>
          </a:solidFill>
          <a:latin typeface="+mn-lt"/>
          <a:ea typeface="+mn-ea"/>
          <a:cs typeface="+mn-cs"/>
        </a:defRPr>
      </a:lvl5pPr>
      <a:lvl6pPr marL="10091668" algn="l" defTabSz="4036668" rtl="0" eaLnBrk="1" latinLnBrk="0" hangingPunct="1">
        <a:defRPr sz="7942" kern="1200">
          <a:solidFill>
            <a:schemeClr val="tx1"/>
          </a:solidFill>
          <a:latin typeface="+mn-lt"/>
          <a:ea typeface="+mn-ea"/>
          <a:cs typeface="+mn-cs"/>
        </a:defRPr>
      </a:lvl6pPr>
      <a:lvl7pPr marL="12110002" algn="l" defTabSz="4036668" rtl="0" eaLnBrk="1" latinLnBrk="0" hangingPunct="1">
        <a:defRPr sz="7942" kern="1200">
          <a:solidFill>
            <a:schemeClr val="tx1"/>
          </a:solidFill>
          <a:latin typeface="+mn-lt"/>
          <a:ea typeface="+mn-ea"/>
          <a:cs typeface="+mn-cs"/>
        </a:defRPr>
      </a:lvl7pPr>
      <a:lvl8pPr marL="14128335" algn="l" defTabSz="4036668" rtl="0" eaLnBrk="1" latinLnBrk="0" hangingPunct="1">
        <a:defRPr sz="7942" kern="1200">
          <a:solidFill>
            <a:schemeClr val="tx1"/>
          </a:solidFill>
          <a:latin typeface="+mn-lt"/>
          <a:ea typeface="+mn-ea"/>
          <a:cs typeface="+mn-cs"/>
        </a:defRPr>
      </a:lvl8pPr>
      <a:lvl9pPr marL="16146668" algn="l" defTabSz="4036668" rtl="0" eaLnBrk="1" latinLnBrk="0" hangingPunct="1">
        <a:defRPr sz="794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6" userDrawn="1">
          <p15:clr>
            <a:srgbClr val="F26B43"/>
          </p15:clr>
        </p15:guide>
        <p15:guide id="2" pos="13482"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diagramQuickStyle" Target="../diagrams/quickStyle1.xml"/><Relationship Id="rId3" Type="http://schemas.openxmlformats.org/officeDocument/2006/relationships/chart" Target="../charts/chart1.xml"/><Relationship Id="rId7" Type="http://schemas.openxmlformats.org/officeDocument/2006/relationships/image" Target="../media/image8.png"/><Relationship Id="rId12" Type="http://schemas.openxmlformats.org/officeDocument/2006/relationships/diagramLayout" Target="../diagrams/layout1.xml"/><Relationship Id="rId17" Type="http://schemas.openxmlformats.org/officeDocument/2006/relationships/hyperlink" Target="https://www.mises.org.es/2013/03/restitucion-a-la-victima-esencia-de-un-sistema-de-justicia-libertario/" TargetMode="External"/><Relationship Id="rId2" Type="http://schemas.openxmlformats.org/officeDocument/2006/relationships/notesSlide" Target="../notesSlides/notesSlide1.xml"/><Relationship Id="rId16"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chart" Target="../charts/chart2.xml"/><Relationship Id="rId11" Type="http://schemas.openxmlformats.org/officeDocument/2006/relationships/diagramData" Target="../diagrams/data1.xml"/><Relationship Id="rId5" Type="http://schemas.openxmlformats.org/officeDocument/2006/relationships/image" Target="../media/image7.png"/><Relationship Id="rId15" Type="http://schemas.microsoft.com/office/2007/relationships/diagramDrawing" Target="../diagrams/drawing1.xml"/><Relationship Id="rId10" Type="http://schemas.openxmlformats.org/officeDocument/2006/relationships/image" Target="../media/image11.png"/><Relationship Id="rId4" Type="http://schemas.openxmlformats.org/officeDocument/2006/relationships/image" Target="../media/image6.png"/><Relationship Id="rId9" Type="http://schemas.openxmlformats.org/officeDocument/2006/relationships/image" Target="../media/image10.png"/><Relationship Id="rId14" Type="http://schemas.openxmlformats.org/officeDocument/2006/relationships/diagramColors" Target="../diagrams/colors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45102B08-F6B0-7EA4-878E-D1BA913C2F69}"/>
              </a:ext>
            </a:extLst>
          </p:cNvPr>
          <p:cNvSpPr/>
          <p:nvPr/>
        </p:nvSpPr>
        <p:spPr>
          <a:xfrm>
            <a:off x="28947587" y="18984102"/>
            <a:ext cx="12756663" cy="704495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Rectangle 58">
            <a:extLst>
              <a:ext uri="{FF2B5EF4-FFF2-40B4-BE49-F238E27FC236}">
                <a16:creationId xmlns:a16="http://schemas.microsoft.com/office/drawing/2014/main" id="{BDD0E297-3731-B70A-99A0-4A5CFBE35A62}"/>
              </a:ext>
            </a:extLst>
          </p:cNvPr>
          <p:cNvSpPr/>
          <p:nvPr/>
        </p:nvSpPr>
        <p:spPr>
          <a:xfrm>
            <a:off x="12395892" y="13508564"/>
            <a:ext cx="8648469" cy="12700518"/>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Rectangle 57">
            <a:extLst>
              <a:ext uri="{FF2B5EF4-FFF2-40B4-BE49-F238E27FC236}">
                <a16:creationId xmlns:a16="http://schemas.microsoft.com/office/drawing/2014/main" id="{14669119-F9CC-97DF-5DE5-6A569BCC406F}"/>
              </a:ext>
            </a:extLst>
          </p:cNvPr>
          <p:cNvSpPr/>
          <p:nvPr/>
        </p:nvSpPr>
        <p:spPr>
          <a:xfrm>
            <a:off x="392857" y="12390352"/>
            <a:ext cx="12365218" cy="1381873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Rectangle 55">
            <a:extLst>
              <a:ext uri="{FF2B5EF4-FFF2-40B4-BE49-F238E27FC236}">
                <a16:creationId xmlns:a16="http://schemas.microsoft.com/office/drawing/2014/main" id="{617CF4DD-93E4-088D-29AE-4754BF84A1E7}"/>
              </a:ext>
            </a:extLst>
          </p:cNvPr>
          <p:cNvSpPr/>
          <p:nvPr/>
        </p:nvSpPr>
        <p:spPr>
          <a:xfrm>
            <a:off x="392857" y="26496536"/>
            <a:ext cx="41311393" cy="26600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a:extLst>
              <a:ext uri="{FF2B5EF4-FFF2-40B4-BE49-F238E27FC236}">
                <a16:creationId xmlns:a16="http://schemas.microsoft.com/office/drawing/2014/main" id="{3A23027E-6E94-CD06-FCED-7B7B51341622}"/>
              </a:ext>
            </a:extLst>
          </p:cNvPr>
          <p:cNvSpPr/>
          <p:nvPr/>
        </p:nvSpPr>
        <p:spPr>
          <a:xfrm>
            <a:off x="21401881" y="7548657"/>
            <a:ext cx="20849944" cy="109576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 name="Rectangle 49">
            <a:extLst>
              <a:ext uri="{FF2B5EF4-FFF2-40B4-BE49-F238E27FC236}">
                <a16:creationId xmlns:a16="http://schemas.microsoft.com/office/drawing/2014/main" id="{5FAD14DF-B3BF-DB22-B8C1-BBA9146B1996}"/>
              </a:ext>
            </a:extLst>
          </p:cNvPr>
          <p:cNvSpPr/>
          <p:nvPr/>
        </p:nvSpPr>
        <p:spPr>
          <a:xfrm>
            <a:off x="14196516" y="7548974"/>
            <a:ext cx="6775324" cy="55935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02" name="TextBox 21"/>
          <p:cNvSpPr txBox="1">
            <a:spLocks noChangeArrowheads="1"/>
          </p:cNvSpPr>
          <p:nvPr/>
        </p:nvSpPr>
        <p:spPr bwMode="auto">
          <a:xfrm>
            <a:off x="45685634" y="22814685"/>
            <a:ext cx="4645403" cy="494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endParaRPr lang="en-GB" altLang="en-US" sz="2616">
              <a:latin typeface="Arial" charset="0"/>
            </a:endParaRPr>
          </a:p>
        </p:txBody>
      </p:sp>
      <p:sp>
        <p:nvSpPr>
          <p:cNvPr id="2" name="Text Box 2"/>
          <p:cNvSpPr txBox="1">
            <a:spLocks noChangeArrowheads="1"/>
          </p:cNvSpPr>
          <p:nvPr/>
        </p:nvSpPr>
        <p:spPr bwMode="auto">
          <a:xfrm>
            <a:off x="38455596" y="29567812"/>
            <a:ext cx="3796230" cy="9471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r>
              <a:rPr lang="en-GB" altLang="en-US" sz="3599" b="1" dirty="0">
                <a:solidFill>
                  <a:srgbClr val="005EB8"/>
                </a:solidFill>
                <a:latin typeface="Arial" pitchFamily="34" charset="0"/>
                <a:cs typeface="Arial" pitchFamily="34" charset="0"/>
              </a:rPr>
              <a:t>#TheGSQIAWay</a:t>
            </a:r>
            <a:endParaRPr lang="en-US" altLang="en-US" sz="1601" dirty="0">
              <a:solidFill>
                <a:srgbClr val="005EB8"/>
              </a:solidFill>
              <a:latin typeface="Arial" pitchFamily="34" charset="0"/>
              <a:cs typeface="Arial" pitchFamily="34" charset="0"/>
            </a:endParaRPr>
          </a:p>
        </p:txBody>
      </p:sp>
      <p:sp>
        <p:nvSpPr>
          <p:cNvPr id="9" name="TextBox 9">
            <a:extLst>
              <a:ext uri="{FF2B5EF4-FFF2-40B4-BE49-F238E27FC236}">
                <a16:creationId xmlns:a16="http://schemas.microsoft.com/office/drawing/2014/main" id="{9FE3EC83-4D00-8EE4-3E9C-0CA738441E61}"/>
              </a:ext>
            </a:extLst>
          </p:cNvPr>
          <p:cNvSpPr txBox="1">
            <a:spLocks noChangeArrowheads="1"/>
          </p:cNvSpPr>
          <p:nvPr/>
        </p:nvSpPr>
        <p:spPr bwMode="auto">
          <a:xfrm>
            <a:off x="5767749" y="7562429"/>
            <a:ext cx="8086589" cy="4505871"/>
          </a:xfrm>
          <a:prstGeom prst="rect">
            <a:avLst/>
          </a:prstGeom>
          <a:solidFill>
            <a:schemeClr val="bg1"/>
          </a:solidFill>
          <a:ln>
            <a:noFill/>
          </a:ln>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endParaRPr lang="en-GB" sz="3600" b="1" kern="100" dirty="0">
              <a:solidFill>
                <a:schemeClr val="tx2">
                  <a:lumMod val="60000"/>
                  <a:lumOff val="40000"/>
                </a:schemeClr>
              </a:solidFill>
              <a:ea typeface="Times New Roman" panose="02020603050405020304" pitchFamily="18" charset="0"/>
              <a:cs typeface="Times New Roman" panose="02020603050405020304" pitchFamily="18" charset="0"/>
            </a:endParaRPr>
          </a:p>
        </p:txBody>
      </p:sp>
      <p:sp>
        <p:nvSpPr>
          <p:cNvPr id="6" name="Text Box 6"/>
          <p:cNvSpPr txBox="1">
            <a:spLocks noChangeArrowheads="1"/>
          </p:cNvSpPr>
          <p:nvPr/>
        </p:nvSpPr>
        <p:spPr bwMode="auto">
          <a:xfrm>
            <a:off x="5767015" y="1907273"/>
            <a:ext cx="24444000" cy="26165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spcAft>
                <a:spcPts val="279"/>
              </a:spcAft>
            </a:pPr>
            <a:r>
              <a:rPr lang="en-GB" sz="4000" b="1" dirty="0">
                <a:solidFill>
                  <a:schemeClr val="bg1"/>
                </a:solidFill>
                <a:latin typeface="Arial" panose="020B0604020202020204" pitchFamily="34" charset="0"/>
                <a:cs typeface="Arial" panose="020B0604020202020204" pitchFamily="34" charset="0"/>
              </a:rPr>
              <a:t>Gloucestershire Safety and Quality Improvement Academy 2025</a:t>
            </a:r>
            <a:endParaRPr lang="en-GB" altLang="en-US" sz="4000" b="1" dirty="0">
              <a:solidFill>
                <a:srgbClr val="FFFFFF"/>
              </a:solidFill>
              <a:latin typeface="Arial" pitchFamily="34" charset="0"/>
              <a:cs typeface="Arial" pitchFamily="34" charset="0"/>
            </a:endParaRPr>
          </a:p>
          <a:p>
            <a:pPr defTabSz="854322" eaLnBrk="1" hangingPunct="1">
              <a:spcAft>
                <a:spcPts val="279"/>
              </a:spcAft>
            </a:pPr>
            <a:r>
              <a:rPr lang="en-GB" altLang="en-US" sz="6728" b="1" dirty="0">
                <a:solidFill>
                  <a:srgbClr val="FFFFFF"/>
                </a:solidFill>
                <a:latin typeface="Arial" pitchFamily="34" charset="0"/>
                <a:cs typeface="Arial" pitchFamily="34" charset="0"/>
              </a:rPr>
              <a:t>To improve the availability of access to urgent telephone advice for all women under the care of Early Pregnancy Assessment</a:t>
            </a:r>
          </a:p>
          <a:p>
            <a:pPr defTabSz="854322" eaLnBrk="1" hangingPunct="1">
              <a:spcAft>
                <a:spcPts val="279"/>
              </a:spcAft>
            </a:pPr>
            <a:r>
              <a:rPr lang="en-GB" altLang="en-US" sz="4485" b="1" dirty="0">
                <a:solidFill>
                  <a:srgbClr val="FFFFFF"/>
                </a:solidFill>
                <a:latin typeface="Arial" pitchFamily="34" charset="0"/>
                <a:cs typeface="Arial" pitchFamily="34" charset="0"/>
              </a:rPr>
              <a:t>Becky Hutchinson &amp; Laura Ferguson</a:t>
            </a:r>
          </a:p>
        </p:txBody>
      </p:sp>
      <p:graphicFrame>
        <p:nvGraphicFramePr>
          <p:cNvPr id="12" name="Chart 11">
            <a:extLst>
              <a:ext uri="{FF2B5EF4-FFF2-40B4-BE49-F238E27FC236}">
                <a16:creationId xmlns:a16="http://schemas.microsoft.com/office/drawing/2014/main" id="{F1ED15CD-F4ED-3E1C-9002-617D9D3BA193}"/>
              </a:ext>
            </a:extLst>
          </p:cNvPr>
          <p:cNvGraphicFramePr/>
          <p:nvPr>
            <p:extLst>
              <p:ext uri="{D42A27DB-BD31-4B8C-83A1-F6EECF244321}">
                <p14:modId xmlns:p14="http://schemas.microsoft.com/office/powerpoint/2010/main" val="3091891100"/>
              </p:ext>
            </p:extLst>
          </p:nvPr>
        </p:nvGraphicFramePr>
        <p:xfrm>
          <a:off x="11392218" y="13685338"/>
          <a:ext cx="6997876" cy="5063557"/>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a:extLst>
              <a:ext uri="{FF2B5EF4-FFF2-40B4-BE49-F238E27FC236}">
                <a16:creationId xmlns:a16="http://schemas.microsoft.com/office/drawing/2014/main" id="{88654CBB-3970-0C24-16D4-87B1065FA50B}"/>
              </a:ext>
            </a:extLst>
          </p:cNvPr>
          <p:cNvSpPr txBox="1"/>
          <p:nvPr/>
        </p:nvSpPr>
        <p:spPr>
          <a:xfrm>
            <a:off x="755039" y="12951042"/>
            <a:ext cx="11640853" cy="5632311"/>
          </a:xfrm>
          <a:prstGeom prst="rect">
            <a:avLst/>
          </a:prstGeom>
          <a:noFill/>
        </p:spPr>
        <p:txBody>
          <a:bodyPr wrap="square" rtlCol="0">
            <a:spAutoFit/>
          </a:bodyPr>
          <a:lstStyle/>
          <a:p>
            <a:pPr marL="0" indent="0">
              <a:buNone/>
            </a:pPr>
            <a:r>
              <a:rPr lang="en-GB" sz="3000" b="1" dirty="0">
                <a:latin typeface="Arial" panose="020B0604020202020204" pitchFamily="34" charset="0"/>
                <a:ea typeface="Calibri" panose="020F0502020204030204" pitchFamily="34" charset="0"/>
                <a:cs typeface="Arial" panose="020B0604020202020204" pitchFamily="34" charset="0"/>
              </a:rPr>
              <a:t>Prior to the EPA helpline</a:t>
            </a:r>
          </a:p>
          <a:p>
            <a:pPr marL="0" indent="0">
              <a:buNone/>
            </a:pPr>
            <a:endParaRPr lang="en-GB" sz="3000" dirty="0">
              <a:latin typeface="Arial" panose="020B0604020202020204" pitchFamily="34" charset="0"/>
              <a:ea typeface="Calibri" panose="020F0502020204030204" pitchFamily="34" charset="0"/>
              <a:cs typeface="Arial" panose="020B0604020202020204" pitchFamily="34" charset="0"/>
            </a:endParaRPr>
          </a:p>
          <a:p>
            <a:pPr marL="0" indent="0">
              <a:buNone/>
            </a:pPr>
            <a:r>
              <a:rPr lang="en-GB" sz="3000" dirty="0">
                <a:latin typeface="Arial" panose="020B0604020202020204" pitchFamily="34" charset="0"/>
                <a:ea typeface="Calibri" panose="020F0502020204030204" pitchFamily="34" charset="0"/>
                <a:cs typeface="Arial" panose="020B0604020202020204" pitchFamily="34" charset="0"/>
              </a:rPr>
              <a:t>All women under the care of Early Pregnancy Assessment (EPA) may have increased pain and bleeding and need to access to help and advice.</a:t>
            </a:r>
          </a:p>
          <a:p>
            <a:pPr marL="0" indent="0">
              <a:buNone/>
            </a:pPr>
            <a:endParaRPr lang="en-GB" sz="3000" dirty="0">
              <a:latin typeface="Arial" panose="020B0604020202020204" pitchFamily="34" charset="0"/>
              <a:ea typeface="Calibri" panose="020F0502020204030204" pitchFamily="34" charset="0"/>
              <a:cs typeface="Arial" panose="020B0604020202020204" pitchFamily="34" charset="0"/>
            </a:endParaRPr>
          </a:p>
          <a:p>
            <a:pPr marL="0" indent="0">
              <a:buNone/>
            </a:pPr>
            <a:r>
              <a:rPr lang="en-GB" sz="3000" dirty="0">
                <a:latin typeface="Arial" panose="020B0604020202020204" pitchFamily="34" charset="0"/>
                <a:ea typeface="Calibri" panose="020F0502020204030204" pitchFamily="34" charset="0"/>
                <a:cs typeface="Arial" panose="020B0604020202020204" pitchFamily="34" charset="0"/>
              </a:rPr>
              <a:t>Prior to the helpline we only provided telephone advice and support for 8 hours a day. </a:t>
            </a:r>
          </a:p>
          <a:p>
            <a:pPr marL="0" indent="0">
              <a:buNone/>
            </a:pPr>
            <a:r>
              <a:rPr lang="en-GB" sz="3000" dirty="0">
                <a:latin typeface="Arial" panose="020B0604020202020204" pitchFamily="34" charset="0"/>
                <a:ea typeface="Calibri" panose="020F0502020204030204" pitchFamily="34" charset="0"/>
                <a:cs typeface="Arial" panose="020B0604020202020204" pitchFamily="34" charset="0"/>
              </a:rPr>
              <a:t>For ⅔ of the day women could not gain useful advice, this could lead to poorer experiences for women by either staying at home and deteriorating or having unnecessary attendances to ED.</a:t>
            </a:r>
          </a:p>
          <a:p>
            <a:pPr marL="0" indent="0">
              <a:buNone/>
            </a:pPr>
            <a:endParaRPr lang="en-GB" sz="3000" dirty="0">
              <a:latin typeface="Arial" panose="020B0604020202020204" pitchFamily="34" charset="0"/>
              <a:ea typeface="Calibri" panose="020F050202020403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1FC7F3E6-2B89-369F-0F9E-1F8BF34E8529}"/>
              </a:ext>
            </a:extLst>
          </p:cNvPr>
          <p:cNvSpPr txBox="1"/>
          <p:nvPr/>
        </p:nvSpPr>
        <p:spPr>
          <a:xfrm>
            <a:off x="680915" y="18512636"/>
            <a:ext cx="11695696" cy="7017306"/>
          </a:xfrm>
          <a:prstGeom prst="rect">
            <a:avLst/>
          </a:prstGeom>
          <a:noFill/>
        </p:spPr>
        <p:txBody>
          <a:bodyPr wrap="square" rtlCol="0">
            <a:spAutoFit/>
          </a:bodyPr>
          <a:lstStyle/>
          <a:p>
            <a:r>
              <a:rPr lang="en-GB" sz="3000" b="1" dirty="0">
                <a:latin typeface="Arial" panose="020B0604020202020204" pitchFamily="34" charset="0"/>
                <a:cs typeface="Arial" panose="020B0604020202020204" pitchFamily="34" charset="0"/>
              </a:rPr>
              <a:t>Since providing the EPA helpline</a:t>
            </a:r>
          </a:p>
          <a:p>
            <a:endParaRPr lang="en-GB" sz="3000" b="1" dirty="0">
              <a:latin typeface="Arial" panose="020B0604020202020204" pitchFamily="34" charset="0"/>
              <a:cs typeface="Arial" panose="020B0604020202020204" pitchFamily="34" charset="0"/>
            </a:endParaRPr>
          </a:p>
          <a:p>
            <a:r>
              <a:rPr lang="en-GB" sz="3000" dirty="0">
                <a:latin typeface="Arial" panose="020B0604020202020204" pitchFamily="34" charset="0"/>
                <a:ea typeface="Calibri" panose="020F0502020204030204" pitchFamily="34" charset="0"/>
                <a:cs typeface="Arial" panose="020B0604020202020204" pitchFamily="34" charset="0"/>
              </a:rPr>
              <a:t>We are now able to offer the telephone advice line to EPA patients for 24 hours a day. </a:t>
            </a:r>
          </a:p>
          <a:p>
            <a:endParaRPr lang="en-GB" sz="3000" b="1" dirty="0">
              <a:latin typeface="Arial" panose="020B0604020202020204" pitchFamily="34" charset="0"/>
              <a:cs typeface="Arial" panose="020B0604020202020204" pitchFamily="34" charset="0"/>
            </a:endParaRPr>
          </a:p>
          <a:p>
            <a:pPr marL="0" indent="0">
              <a:buNone/>
            </a:pPr>
            <a:r>
              <a:rPr lang="en-GB" sz="3000" dirty="0">
                <a:latin typeface="Arial" panose="020B0604020202020204" pitchFamily="34" charset="0"/>
                <a:ea typeface="Calibri" panose="020F0502020204030204" pitchFamily="34" charset="0"/>
                <a:cs typeface="Arial" panose="020B0604020202020204" pitchFamily="34" charset="0"/>
              </a:rPr>
              <a:t>In 4 months, we have provided support to at least 26 additional patients (during the 16 hours that weren’t previously available). The majority of these women did not need emergency admission and were able to receive the advice they needed to safely stay at home with reassurance.</a:t>
            </a:r>
          </a:p>
          <a:p>
            <a:pPr marL="0" indent="0">
              <a:buNone/>
            </a:pPr>
            <a:endParaRPr lang="en-GB" sz="3000" dirty="0">
              <a:latin typeface="Arial" panose="020B0604020202020204" pitchFamily="34" charset="0"/>
              <a:ea typeface="Calibri" panose="020F0502020204030204" pitchFamily="34" charset="0"/>
              <a:cs typeface="Arial" panose="020B0604020202020204" pitchFamily="34" charset="0"/>
            </a:endParaRPr>
          </a:p>
          <a:p>
            <a:pPr marL="0" indent="0">
              <a:buNone/>
            </a:pPr>
            <a:r>
              <a:rPr lang="en-GB" sz="3000" dirty="0">
                <a:latin typeface="Arial" panose="020B0604020202020204" pitchFamily="34" charset="0"/>
                <a:ea typeface="Calibri" panose="020F0502020204030204" pitchFamily="34" charset="0"/>
                <a:cs typeface="Arial" panose="020B0604020202020204" pitchFamily="34" charset="0"/>
              </a:rPr>
              <a:t>Without the helpline, potentially, these women could have all attended A&amp;E unnecessarily or women who needed medical attention could have remained at home inappropriately and deteriorated further. </a:t>
            </a:r>
          </a:p>
        </p:txBody>
      </p:sp>
      <p:pic>
        <p:nvPicPr>
          <p:cNvPr id="44" name="Picture 43">
            <a:extLst>
              <a:ext uri="{FF2B5EF4-FFF2-40B4-BE49-F238E27FC236}">
                <a16:creationId xmlns:a16="http://schemas.microsoft.com/office/drawing/2014/main" id="{24657B8E-448F-B962-3994-21C5CFF0FC8E}"/>
              </a:ext>
            </a:extLst>
          </p:cNvPr>
          <p:cNvPicPr>
            <a:picLocks noChangeAspect="1"/>
          </p:cNvPicPr>
          <p:nvPr/>
        </p:nvPicPr>
        <p:blipFill>
          <a:blip r:embed="rId4"/>
          <a:stretch>
            <a:fillRect/>
          </a:stretch>
        </p:blipFill>
        <p:spPr>
          <a:xfrm>
            <a:off x="35688562" y="20182914"/>
            <a:ext cx="5249111" cy="1615580"/>
          </a:xfrm>
          <a:prstGeom prst="rect">
            <a:avLst/>
          </a:prstGeom>
        </p:spPr>
      </p:pic>
      <p:pic>
        <p:nvPicPr>
          <p:cNvPr id="11" name="Picture 10">
            <a:extLst>
              <a:ext uri="{FF2B5EF4-FFF2-40B4-BE49-F238E27FC236}">
                <a16:creationId xmlns:a16="http://schemas.microsoft.com/office/drawing/2014/main" id="{1AA677CB-A07B-71B1-DEE9-662B39A3A00D}"/>
              </a:ext>
            </a:extLst>
          </p:cNvPr>
          <p:cNvPicPr>
            <a:picLocks noChangeAspect="1"/>
          </p:cNvPicPr>
          <p:nvPr/>
        </p:nvPicPr>
        <p:blipFill>
          <a:blip r:embed="rId5"/>
          <a:stretch>
            <a:fillRect/>
          </a:stretch>
        </p:blipFill>
        <p:spPr>
          <a:xfrm>
            <a:off x="11950621" y="19114986"/>
            <a:ext cx="9170654" cy="6862673"/>
          </a:xfrm>
          <a:prstGeom prst="rect">
            <a:avLst/>
          </a:prstGeom>
        </p:spPr>
      </p:pic>
      <p:graphicFrame>
        <p:nvGraphicFramePr>
          <p:cNvPr id="25" name="Chart 24">
            <a:extLst>
              <a:ext uri="{FF2B5EF4-FFF2-40B4-BE49-F238E27FC236}">
                <a16:creationId xmlns:a16="http://schemas.microsoft.com/office/drawing/2014/main" id="{52977178-87AE-5664-D438-EEB11B5A0D32}"/>
              </a:ext>
            </a:extLst>
          </p:cNvPr>
          <p:cNvGraphicFramePr/>
          <p:nvPr>
            <p:extLst>
              <p:ext uri="{D42A27DB-BD31-4B8C-83A1-F6EECF244321}">
                <p14:modId xmlns:p14="http://schemas.microsoft.com/office/powerpoint/2010/main" val="1426437113"/>
              </p:ext>
            </p:extLst>
          </p:nvPr>
        </p:nvGraphicFramePr>
        <p:xfrm>
          <a:off x="14380945" y="13697414"/>
          <a:ext cx="8612930" cy="4416285"/>
        </p:xfrm>
        <a:graphic>
          <a:graphicData uri="http://schemas.openxmlformats.org/drawingml/2006/chart">
            <c:chart xmlns:c="http://schemas.openxmlformats.org/drawingml/2006/chart" xmlns:r="http://schemas.openxmlformats.org/officeDocument/2006/relationships" r:id="rId6"/>
          </a:graphicData>
        </a:graphic>
      </p:graphicFrame>
      <p:pic>
        <p:nvPicPr>
          <p:cNvPr id="31" name="Picture 30">
            <a:extLst>
              <a:ext uri="{FF2B5EF4-FFF2-40B4-BE49-F238E27FC236}">
                <a16:creationId xmlns:a16="http://schemas.microsoft.com/office/drawing/2014/main" id="{B08FD321-FC5D-1CDF-7E77-23620C20092C}"/>
              </a:ext>
            </a:extLst>
          </p:cNvPr>
          <p:cNvPicPr>
            <a:picLocks noChangeAspect="1"/>
          </p:cNvPicPr>
          <p:nvPr/>
        </p:nvPicPr>
        <p:blipFill rotWithShape="1">
          <a:blip r:embed="rId7"/>
          <a:srcRect l="1963" t="54016" r="50746" b="5698"/>
          <a:stretch/>
        </p:blipFill>
        <p:spPr>
          <a:xfrm>
            <a:off x="392857" y="10089903"/>
            <a:ext cx="5130684" cy="1807271"/>
          </a:xfrm>
          <a:prstGeom prst="rect">
            <a:avLst/>
          </a:prstGeom>
        </p:spPr>
      </p:pic>
      <p:pic>
        <p:nvPicPr>
          <p:cNvPr id="32" name="Picture 31">
            <a:extLst>
              <a:ext uri="{FF2B5EF4-FFF2-40B4-BE49-F238E27FC236}">
                <a16:creationId xmlns:a16="http://schemas.microsoft.com/office/drawing/2014/main" id="{656CC3F7-1F83-B7DB-179B-DB908372EF06}"/>
              </a:ext>
            </a:extLst>
          </p:cNvPr>
          <p:cNvPicPr>
            <a:picLocks noChangeAspect="1"/>
          </p:cNvPicPr>
          <p:nvPr/>
        </p:nvPicPr>
        <p:blipFill rotWithShape="1">
          <a:blip r:embed="rId8"/>
          <a:srcRect l="5452" t="48223" r="53201" b="24875"/>
          <a:stretch/>
        </p:blipFill>
        <p:spPr>
          <a:xfrm>
            <a:off x="1430868" y="7873072"/>
            <a:ext cx="3054659" cy="963694"/>
          </a:xfrm>
          <a:prstGeom prst="rect">
            <a:avLst/>
          </a:prstGeom>
        </p:spPr>
      </p:pic>
      <p:pic>
        <p:nvPicPr>
          <p:cNvPr id="34" name="Picture 33">
            <a:extLst>
              <a:ext uri="{FF2B5EF4-FFF2-40B4-BE49-F238E27FC236}">
                <a16:creationId xmlns:a16="http://schemas.microsoft.com/office/drawing/2014/main" id="{8B383370-D720-FF41-092C-EEDAF31FD7D5}"/>
              </a:ext>
            </a:extLst>
          </p:cNvPr>
          <p:cNvPicPr>
            <a:picLocks noChangeAspect="1"/>
          </p:cNvPicPr>
          <p:nvPr/>
        </p:nvPicPr>
        <p:blipFill>
          <a:blip r:embed="rId9"/>
          <a:stretch>
            <a:fillRect/>
          </a:stretch>
        </p:blipFill>
        <p:spPr>
          <a:xfrm>
            <a:off x="2346068" y="8872673"/>
            <a:ext cx="1224261" cy="1224261"/>
          </a:xfrm>
          <a:prstGeom prst="rect">
            <a:avLst/>
          </a:prstGeom>
        </p:spPr>
      </p:pic>
      <p:sp>
        <p:nvSpPr>
          <p:cNvPr id="4" name="TextBox 3">
            <a:extLst>
              <a:ext uri="{FF2B5EF4-FFF2-40B4-BE49-F238E27FC236}">
                <a16:creationId xmlns:a16="http://schemas.microsoft.com/office/drawing/2014/main" id="{4C384836-DB09-E49D-F802-9D5394F53453}"/>
              </a:ext>
            </a:extLst>
          </p:cNvPr>
          <p:cNvSpPr txBox="1"/>
          <p:nvPr/>
        </p:nvSpPr>
        <p:spPr>
          <a:xfrm>
            <a:off x="6060454" y="7872568"/>
            <a:ext cx="7336248" cy="3970318"/>
          </a:xfrm>
          <a:prstGeom prst="rect">
            <a:avLst/>
          </a:prstGeom>
          <a:noFill/>
        </p:spPr>
        <p:txBody>
          <a:bodyPr wrap="square" rtlCol="0">
            <a:spAutoFit/>
          </a:bodyPr>
          <a:lstStyle/>
          <a:p>
            <a:pPr marL="0" marR="0" lvl="0" indent="0" algn="l" defTabSz="4174882" rtl="0" eaLnBrk="1" fontAlgn="base" latinLnBrk="0" hangingPunct="1">
              <a:lnSpc>
                <a:spcPct val="100000"/>
              </a:lnSpc>
              <a:spcBef>
                <a:spcPct val="0"/>
              </a:spcBef>
              <a:spcAft>
                <a:spcPct val="0"/>
              </a:spcAft>
              <a:buClrTx/>
              <a:buSzTx/>
              <a:buFontTx/>
              <a:buNone/>
              <a:tabLst/>
              <a:defRPr/>
            </a:pPr>
            <a:r>
              <a:rPr kumimoji="0" lang="en-GB" sz="3600" b="1" i="0" u="none" strike="noStrike" kern="100" cap="none" spc="0" normalizeH="0" baseline="0" noProof="0" dirty="0">
                <a:ln>
                  <a:noFill/>
                </a:ln>
                <a:solidFill>
                  <a:srgbClr val="1F497D">
                    <a:lumMod val="60000"/>
                    <a:lumOff val="40000"/>
                  </a:srgbClr>
                </a:solidFill>
                <a:effectLst/>
                <a:uLnTx/>
                <a:uFillTx/>
                <a:latin typeface="Arial" charset="0"/>
                <a:ea typeface="Times New Roman" panose="02020603050405020304" pitchFamily="18" charset="0"/>
                <a:cs typeface="Times New Roman" panose="02020603050405020304" pitchFamily="18" charset="0"/>
              </a:rPr>
              <a:t>Background</a:t>
            </a:r>
          </a:p>
          <a:p>
            <a:pPr marL="0" marR="0" lvl="0" indent="0" algn="l" defTabSz="4174882" rtl="0" eaLnBrk="1" fontAlgn="base" latinLnBrk="0" hangingPunct="1">
              <a:lnSpc>
                <a:spcPct val="100000"/>
              </a:lnSpc>
              <a:spcBef>
                <a:spcPct val="0"/>
              </a:spcBef>
              <a:spcAft>
                <a:spcPct val="0"/>
              </a:spcAft>
              <a:buClrTx/>
              <a:buSzTx/>
              <a:buFontTx/>
              <a:buNone/>
              <a:tabLst/>
              <a:defRPr/>
            </a:pPr>
            <a:endParaRPr kumimoji="0" lang="en-GB" sz="3600" b="1" i="0" u="none" strike="noStrike" kern="100" cap="none" spc="0" normalizeH="0" baseline="0" noProof="0" dirty="0">
              <a:ln>
                <a:noFill/>
              </a:ln>
              <a:solidFill>
                <a:srgbClr val="1F497D">
                  <a:lumMod val="60000"/>
                  <a:lumOff val="40000"/>
                </a:srgbClr>
              </a:solidFill>
              <a:effectLst/>
              <a:uLnTx/>
              <a:uFillTx/>
              <a:latin typeface="Arial" charset="0"/>
              <a:ea typeface="Times New Roman" panose="02020603050405020304" pitchFamily="18" charset="0"/>
              <a:cs typeface="Times New Roman" panose="02020603050405020304" pitchFamily="18" charset="0"/>
            </a:endParaRPr>
          </a:p>
          <a:p>
            <a:pPr marL="0" marR="0" lvl="0" indent="0" algn="l" defTabSz="4174882" rtl="0" eaLnBrk="1" fontAlgn="base" latinLnBrk="0" hangingPunct="1">
              <a:lnSpc>
                <a:spcPct val="100000"/>
              </a:lnSpc>
              <a:spcBef>
                <a:spcPct val="0"/>
              </a:spcBef>
              <a:spcAft>
                <a:spcPct val="0"/>
              </a:spcAft>
              <a:buClrTx/>
              <a:buSzTx/>
              <a:buFontTx/>
              <a:buNone/>
              <a:tabLst/>
              <a:defRPr/>
            </a:pPr>
            <a:r>
              <a:rPr kumimoji="0" lang="en-GB" sz="3600" b="0" i="0" u="none" strike="noStrike" kern="100" cap="none" spc="0" normalizeH="0" baseline="0" noProof="0" dirty="0">
                <a:ln>
                  <a:noFill/>
                </a:ln>
                <a:solidFill>
                  <a:prstClr val="black"/>
                </a:solidFill>
                <a:effectLst/>
                <a:uLnTx/>
                <a:uFillTx/>
                <a:latin typeface="Arial" charset="0"/>
                <a:ea typeface="Times New Roman" panose="02020603050405020304" pitchFamily="18" charset="0"/>
                <a:cs typeface="Times New Roman" panose="02020603050405020304" pitchFamily="18" charset="0"/>
              </a:rPr>
              <a:t>NICE guidance recommends that all patients under the care of </a:t>
            </a:r>
            <a:r>
              <a:rPr kumimoji="0" lang="en-GB" sz="3600" b="0" i="0" u="none" strike="noStrike" kern="1200" cap="none" spc="0" normalizeH="0" baseline="0" noProof="0" dirty="0">
                <a:ln>
                  <a:noFill/>
                </a:ln>
                <a:solidFill>
                  <a:prstClr val="black"/>
                </a:solidFill>
                <a:effectLst/>
                <a:uLnTx/>
                <a:uFillTx/>
                <a:latin typeface="Arial" charset="0"/>
                <a:ea typeface="Calibri" panose="020F0502020204030204" pitchFamily="34" charset="0"/>
                <a:cs typeface="+mn-cs"/>
              </a:rPr>
              <a:t>Early Pregnancy Assessment (EPA)</a:t>
            </a:r>
            <a:r>
              <a:rPr kumimoji="0" lang="en-GB" sz="3600" b="0" i="0" u="none" strike="noStrike" kern="100" cap="none" spc="0" normalizeH="0" baseline="0" noProof="0" dirty="0">
                <a:ln>
                  <a:noFill/>
                </a:ln>
                <a:solidFill>
                  <a:prstClr val="black"/>
                </a:solidFill>
                <a:effectLst/>
                <a:uLnTx/>
                <a:uFillTx/>
                <a:latin typeface="Arial" charset="0"/>
                <a:ea typeface="Times New Roman" panose="02020603050405020304" pitchFamily="18" charset="0"/>
                <a:cs typeface="Times New Roman" panose="02020603050405020304" pitchFamily="18" charset="0"/>
              </a:rPr>
              <a:t> should have access to a 24 hour helpline.</a:t>
            </a:r>
            <a:endParaRPr kumimoji="0" lang="en-GB" altLang="en-US" sz="3600" b="0" i="0" u="none" strike="noStrike" kern="1200" cap="none" spc="0" normalizeH="0" baseline="0" noProof="0" dirty="0">
              <a:ln>
                <a:noFill/>
              </a:ln>
              <a:solidFill>
                <a:prstClr val="black"/>
              </a:solidFill>
              <a:effectLst/>
              <a:uLnTx/>
              <a:uFillTx/>
              <a:latin typeface="Arial" charset="0"/>
              <a:ea typeface="MS PGothic" pitchFamily="34" charset="-128"/>
              <a:cs typeface="+mn-cs"/>
            </a:endParaRPr>
          </a:p>
        </p:txBody>
      </p:sp>
      <p:sp>
        <p:nvSpPr>
          <p:cNvPr id="18" name="TextBox 17">
            <a:extLst>
              <a:ext uri="{FF2B5EF4-FFF2-40B4-BE49-F238E27FC236}">
                <a16:creationId xmlns:a16="http://schemas.microsoft.com/office/drawing/2014/main" id="{F7322E08-1D61-BBEC-75F8-749E09A7919F}"/>
              </a:ext>
            </a:extLst>
          </p:cNvPr>
          <p:cNvSpPr txBox="1"/>
          <p:nvPr/>
        </p:nvSpPr>
        <p:spPr>
          <a:xfrm>
            <a:off x="14543114" y="7796108"/>
            <a:ext cx="10683695" cy="4893647"/>
          </a:xfrm>
          <a:prstGeom prst="rect">
            <a:avLst/>
          </a:prstGeom>
          <a:noFill/>
        </p:spPr>
        <p:txBody>
          <a:bodyPr wrap="square" rtlCol="0">
            <a:spAutoFit/>
          </a:bodyPr>
          <a:lstStyle/>
          <a:p>
            <a:pPr marL="0" marR="0" lvl="0" indent="0" algn="l" defTabSz="4174882" rtl="0" eaLnBrk="1" fontAlgn="base" latinLnBrk="0" hangingPunct="1">
              <a:lnSpc>
                <a:spcPct val="100000"/>
              </a:lnSpc>
              <a:spcBef>
                <a:spcPct val="0"/>
              </a:spcBef>
              <a:spcAft>
                <a:spcPct val="0"/>
              </a:spcAft>
              <a:buClrTx/>
              <a:buSzTx/>
              <a:buFontTx/>
              <a:buNone/>
              <a:tabLst/>
              <a:defRPr/>
            </a:pPr>
            <a:r>
              <a:rPr lang="en-GB" sz="4000" b="1" kern="100" dirty="0">
                <a:solidFill>
                  <a:srgbClr val="1F497D">
                    <a:lumMod val="60000"/>
                    <a:lumOff val="40000"/>
                  </a:srgbClr>
                </a:solidFill>
                <a:ea typeface="Times New Roman" panose="02020603050405020304" pitchFamily="18" charset="0"/>
                <a:cs typeface="Times New Roman" panose="02020603050405020304" pitchFamily="18" charset="0"/>
              </a:rPr>
              <a:t>QI team &amp; Stakeholders</a:t>
            </a:r>
            <a:endParaRPr kumimoji="0" lang="en-GB" sz="4000" b="1" i="0" u="none" strike="noStrike" kern="100" cap="none" spc="0" normalizeH="0" baseline="0" noProof="0" dirty="0">
              <a:ln>
                <a:noFill/>
              </a:ln>
              <a:solidFill>
                <a:srgbClr val="1F497D">
                  <a:lumMod val="60000"/>
                  <a:lumOff val="40000"/>
                </a:srgbClr>
              </a:solidFill>
              <a:effectLst/>
              <a:uLnTx/>
              <a:uFillTx/>
              <a:latin typeface="Arial" charset="0"/>
              <a:ea typeface="Times New Roman" panose="02020603050405020304" pitchFamily="18" charset="0"/>
              <a:cs typeface="Times New Roman" panose="02020603050405020304" pitchFamily="18" charset="0"/>
            </a:endParaRPr>
          </a:p>
          <a:p>
            <a:pPr marL="0" marR="0" lvl="0" indent="0" algn="l" defTabSz="4174882" rtl="0" eaLnBrk="1" fontAlgn="base" latinLnBrk="0" hangingPunct="1">
              <a:lnSpc>
                <a:spcPct val="100000"/>
              </a:lnSpc>
              <a:spcBef>
                <a:spcPct val="0"/>
              </a:spcBef>
              <a:spcAft>
                <a:spcPct val="0"/>
              </a:spcAft>
              <a:buClrTx/>
              <a:buSzTx/>
              <a:buFontTx/>
              <a:buNone/>
              <a:tabLst/>
              <a:defRPr/>
            </a:pPr>
            <a:endParaRPr kumimoji="0" lang="en-GB" sz="2000" b="1" i="0" u="none" strike="noStrike" kern="100" cap="none" spc="0" normalizeH="0" baseline="0" noProof="0" dirty="0">
              <a:ln>
                <a:noFill/>
              </a:ln>
              <a:solidFill>
                <a:srgbClr val="1F497D">
                  <a:lumMod val="60000"/>
                  <a:lumOff val="40000"/>
                </a:srgbClr>
              </a:solidFill>
              <a:effectLst/>
              <a:uLnTx/>
              <a:uFillTx/>
              <a:latin typeface="Arial" charset="0"/>
              <a:ea typeface="Times New Roman" panose="02020603050405020304" pitchFamily="18" charset="0"/>
              <a:cs typeface="Times New Roman" panose="02020603050405020304" pitchFamily="18" charset="0"/>
            </a:endParaRPr>
          </a:p>
          <a:p>
            <a:pPr marL="0" marR="0" lvl="0" indent="0" algn="l" defTabSz="4174882" rtl="0" eaLnBrk="1" fontAlgn="base" latinLnBrk="0" hangingPunct="1">
              <a:lnSpc>
                <a:spcPct val="100000"/>
              </a:lnSpc>
              <a:spcBef>
                <a:spcPct val="0"/>
              </a:spcBef>
              <a:spcAft>
                <a:spcPct val="0"/>
              </a:spcAft>
              <a:buClrTx/>
              <a:buSzTx/>
              <a:buFontTx/>
              <a:buNone/>
              <a:tabLst/>
              <a:defRPr/>
            </a:pPr>
            <a:r>
              <a:rPr kumimoji="0" lang="en-GB" sz="3600" b="0" i="0" u="none" strike="noStrike" kern="100" cap="none" spc="0" normalizeH="0" baseline="0" noProof="0" dirty="0">
                <a:ln>
                  <a:noFill/>
                </a:ln>
                <a:solidFill>
                  <a:prstClr val="black"/>
                </a:solidFill>
                <a:effectLst/>
                <a:uLnTx/>
                <a:uFillTx/>
                <a:latin typeface="Arial" charset="0"/>
                <a:ea typeface="Times New Roman" panose="02020603050405020304" pitchFamily="18" charset="0"/>
                <a:cs typeface="Times New Roman" panose="02020603050405020304" pitchFamily="18" charset="0"/>
              </a:rPr>
              <a:t>Becky Hutchinson – Matron</a:t>
            </a:r>
          </a:p>
          <a:p>
            <a:pPr marL="0" marR="0" lvl="0" indent="0" algn="l" defTabSz="4174882" rtl="0" eaLnBrk="1" fontAlgn="base" latinLnBrk="0" hangingPunct="1">
              <a:lnSpc>
                <a:spcPct val="100000"/>
              </a:lnSpc>
              <a:spcBef>
                <a:spcPct val="0"/>
              </a:spcBef>
              <a:spcAft>
                <a:spcPct val="0"/>
              </a:spcAft>
              <a:buClrTx/>
              <a:buSzTx/>
              <a:buFontTx/>
              <a:buNone/>
              <a:tabLst/>
              <a:defRPr/>
            </a:pPr>
            <a:r>
              <a:rPr kumimoji="0" lang="en-GB" sz="3600" b="0" i="0" u="none" strike="noStrike" kern="100" cap="none" spc="0" normalizeH="0" baseline="0" noProof="0" dirty="0">
                <a:ln>
                  <a:noFill/>
                </a:ln>
                <a:solidFill>
                  <a:prstClr val="black"/>
                </a:solidFill>
                <a:effectLst/>
                <a:uLnTx/>
                <a:uFillTx/>
                <a:latin typeface="Arial" charset="0"/>
                <a:ea typeface="Times New Roman" panose="02020603050405020304" pitchFamily="18" charset="0"/>
                <a:cs typeface="Times New Roman" panose="02020603050405020304" pitchFamily="18" charset="0"/>
              </a:rPr>
              <a:t>Laura Ferguson - ANP</a:t>
            </a:r>
          </a:p>
          <a:p>
            <a:pPr marL="0" marR="0" lvl="0" indent="0" algn="l" defTabSz="4174882" rtl="0" eaLnBrk="1" fontAlgn="base" latinLnBrk="0" hangingPunct="1">
              <a:lnSpc>
                <a:spcPct val="100000"/>
              </a:lnSpc>
              <a:spcBef>
                <a:spcPct val="0"/>
              </a:spcBef>
              <a:spcAft>
                <a:spcPct val="0"/>
              </a:spcAft>
              <a:buClrTx/>
              <a:buSzTx/>
              <a:buFontTx/>
              <a:buNone/>
              <a:tabLst/>
              <a:defRPr/>
            </a:pPr>
            <a:endParaRPr kumimoji="0" lang="en-GB" sz="3600" b="0" i="0" u="none" strike="noStrike" kern="100" cap="none" spc="0" normalizeH="0" baseline="0" noProof="0" dirty="0">
              <a:ln>
                <a:noFill/>
              </a:ln>
              <a:solidFill>
                <a:prstClr val="black"/>
              </a:solidFill>
              <a:effectLst/>
              <a:uLnTx/>
              <a:uFillTx/>
              <a:latin typeface="Arial" charset="0"/>
              <a:ea typeface="Times New Roman" panose="02020603050405020304" pitchFamily="18" charset="0"/>
              <a:cs typeface="Times New Roman" panose="02020603050405020304" pitchFamily="18" charset="0"/>
            </a:endParaRPr>
          </a:p>
          <a:p>
            <a:pPr marL="0" marR="0" lvl="0" indent="0" algn="l" defTabSz="4174882" rtl="0" eaLnBrk="1" fontAlgn="base" latinLnBrk="0" hangingPunct="1">
              <a:lnSpc>
                <a:spcPct val="100000"/>
              </a:lnSpc>
              <a:spcBef>
                <a:spcPct val="0"/>
              </a:spcBef>
              <a:spcAft>
                <a:spcPct val="0"/>
              </a:spcAft>
              <a:buClrTx/>
              <a:buSzTx/>
              <a:buFontTx/>
              <a:buNone/>
              <a:tabLst/>
              <a:defRPr/>
            </a:pPr>
            <a:r>
              <a:rPr kumimoji="0" lang="en-GB" sz="3600" b="0" i="0" u="none" strike="noStrike" kern="100" cap="none" spc="0" normalizeH="0" baseline="0" noProof="0" dirty="0">
                <a:ln>
                  <a:noFill/>
                </a:ln>
                <a:solidFill>
                  <a:prstClr val="black"/>
                </a:solidFill>
                <a:effectLst/>
                <a:uLnTx/>
                <a:uFillTx/>
                <a:latin typeface="Arial" charset="0"/>
                <a:ea typeface="Times New Roman" panose="02020603050405020304" pitchFamily="18" charset="0"/>
                <a:cs typeface="Times New Roman" panose="02020603050405020304" pitchFamily="18" charset="0"/>
              </a:rPr>
              <a:t>Early pregnancy ANP team</a:t>
            </a:r>
          </a:p>
          <a:p>
            <a:pPr marL="0" marR="0" lvl="0" indent="0" algn="l" defTabSz="4174882" rtl="0" eaLnBrk="1" fontAlgn="base" latinLnBrk="0" hangingPunct="1">
              <a:lnSpc>
                <a:spcPct val="100000"/>
              </a:lnSpc>
              <a:spcBef>
                <a:spcPct val="0"/>
              </a:spcBef>
              <a:spcAft>
                <a:spcPct val="0"/>
              </a:spcAft>
              <a:buClrTx/>
              <a:buSzTx/>
              <a:buFontTx/>
              <a:buNone/>
              <a:tabLst/>
              <a:defRPr/>
            </a:pPr>
            <a:r>
              <a:rPr kumimoji="0" lang="en-GB" sz="3600" b="0" i="0" u="none" strike="noStrike" kern="100" cap="none" spc="0" normalizeH="0" baseline="0" noProof="0" dirty="0">
                <a:ln>
                  <a:noFill/>
                </a:ln>
                <a:solidFill>
                  <a:prstClr val="black"/>
                </a:solidFill>
                <a:effectLst/>
                <a:uLnTx/>
                <a:uFillTx/>
                <a:latin typeface="Arial" charset="0"/>
                <a:ea typeface="Times New Roman" panose="02020603050405020304" pitchFamily="18" charset="0"/>
                <a:cs typeface="Times New Roman" panose="02020603050405020304" pitchFamily="18" charset="0"/>
              </a:rPr>
              <a:t>9a ward staff</a:t>
            </a:r>
          </a:p>
          <a:p>
            <a:pPr marL="0" marR="0" lvl="0" indent="0" algn="l" defTabSz="4174882" rtl="0" eaLnBrk="1" fontAlgn="base" latinLnBrk="0" hangingPunct="1">
              <a:lnSpc>
                <a:spcPct val="100000"/>
              </a:lnSpc>
              <a:spcBef>
                <a:spcPct val="0"/>
              </a:spcBef>
              <a:spcAft>
                <a:spcPct val="0"/>
              </a:spcAft>
              <a:buClrTx/>
              <a:buSzTx/>
              <a:buFontTx/>
              <a:buNone/>
              <a:tabLst/>
              <a:defRPr/>
            </a:pPr>
            <a:r>
              <a:rPr kumimoji="0" lang="en-GB" sz="3600" b="0" i="0" u="none" strike="noStrike" kern="100" cap="none" spc="0" normalizeH="0" baseline="0" noProof="0" dirty="0">
                <a:ln>
                  <a:noFill/>
                </a:ln>
                <a:solidFill>
                  <a:prstClr val="black"/>
                </a:solidFill>
                <a:effectLst/>
                <a:uLnTx/>
                <a:uFillTx/>
                <a:latin typeface="Arial" charset="0"/>
                <a:ea typeface="Times New Roman" panose="02020603050405020304" pitchFamily="18" charset="0"/>
                <a:cs typeface="Times New Roman" panose="02020603050405020304" pitchFamily="18" charset="0"/>
              </a:rPr>
              <a:t>Gynaecology doctors</a:t>
            </a:r>
          </a:p>
          <a:p>
            <a:pPr marL="0" marR="0" lvl="0" indent="0" algn="l" defTabSz="4174882" rtl="0" eaLnBrk="1" fontAlgn="base" latinLnBrk="0" hangingPunct="1">
              <a:lnSpc>
                <a:spcPct val="100000"/>
              </a:lnSpc>
              <a:spcBef>
                <a:spcPct val="0"/>
              </a:spcBef>
              <a:spcAft>
                <a:spcPct val="0"/>
              </a:spcAft>
              <a:buClrTx/>
              <a:buSzTx/>
              <a:buFontTx/>
              <a:buNone/>
              <a:tabLst/>
              <a:defRPr/>
            </a:pPr>
            <a:r>
              <a:rPr kumimoji="0" lang="en-GB" sz="3600" b="0" i="0" u="none" strike="noStrike" kern="100" cap="none" spc="0" normalizeH="0" baseline="0" noProof="0" dirty="0">
                <a:ln>
                  <a:noFill/>
                </a:ln>
                <a:solidFill>
                  <a:prstClr val="black"/>
                </a:solidFill>
                <a:effectLst/>
                <a:uLnTx/>
                <a:uFillTx/>
                <a:latin typeface="Arial" charset="0"/>
                <a:ea typeface="Times New Roman" panose="02020603050405020304" pitchFamily="18" charset="0"/>
                <a:cs typeface="Times New Roman" panose="02020603050405020304" pitchFamily="18" charset="0"/>
              </a:rPr>
              <a:t>IT staff</a:t>
            </a:r>
          </a:p>
        </p:txBody>
      </p:sp>
      <p:pic>
        <p:nvPicPr>
          <p:cNvPr id="19" name="Picture 18">
            <a:extLst>
              <a:ext uri="{FF2B5EF4-FFF2-40B4-BE49-F238E27FC236}">
                <a16:creationId xmlns:a16="http://schemas.microsoft.com/office/drawing/2014/main" id="{F820E1BC-BAAE-086A-7215-CA8EAE3F659D}"/>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1401881" y="19586139"/>
            <a:ext cx="6783007" cy="5722823"/>
          </a:xfrm>
          <a:prstGeom prst="rect">
            <a:avLst/>
          </a:prstGeom>
        </p:spPr>
      </p:pic>
      <p:graphicFrame>
        <p:nvGraphicFramePr>
          <p:cNvPr id="20" name="Diagram 19">
            <a:extLst>
              <a:ext uri="{FF2B5EF4-FFF2-40B4-BE49-F238E27FC236}">
                <a16:creationId xmlns:a16="http://schemas.microsoft.com/office/drawing/2014/main" id="{FB866282-CFA6-6175-A974-ADECB8CA3A79}"/>
              </a:ext>
            </a:extLst>
          </p:cNvPr>
          <p:cNvGraphicFramePr/>
          <p:nvPr>
            <p:extLst>
              <p:ext uri="{D42A27DB-BD31-4B8C-83A1-F6EECF244321}">
                <p14:modId xmlns:p14="http://schemas.microsoft.com/office/powerpoint/2010/main" val="1610586379"/>
              </p:ext>
            </p:extLst>
          </p:nvPr>
        </p:nvGraphicFramePr>
        <p:xfrm>
          <a:off x="23124811" y="8175892"/>
          <a:ext cx="13481949" cy="9913725"/>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grpSp>
        <p:nvGrpSpPr>
          <p:cNvPr id="26" name="Group 25">
            <a:extLst>
              <a:ext uri="{FF2B5EF4-FFF2-40B4-BE49-F238E27FC236}">
                <a16:creationId xmlns:a16="http://schemas.microsoft.com/office/drawing/2014/main" id="{FC139578-DFE5-3DEC-7F4B-261E386F1ED0}"/>
              </a:ext>
            </a:extLst>
          </p:cNvPr>
          <p:cNvGrpSpPr/>
          <p:nvPr/>
        </p:nvGrpSpPr>
        <p:grpSpPr>
          <a:xfrm>
            <a:off x="37587513" y="9287390"/>
            <a:ext cx="3436984" cy="885628"/>
            <a:chOff x="3827219" y="2817"/>
            <a:chExt cx="1365275" cy="416242"/>
          </a:xfrm>
          <a:solidFill>
            <a:schemeClr val="tx2">
              <a:lumMod val="20000"/>
              <a:lumOff val="80000"/>
            </a:schemeClr>
          </a:solidFill>
        </p:grpSpPr>
        <p:sp>
          <p:nvSpPr>
            <p:cNvPr id="27" name="Rounded Rectangle 7">
              <a:extLst>
                <a:ext uri="{FF2B5EF4-FFF2-40B4-BE49-F238E27FC236}">
                  <a16:creationId xmlns:a16="http://schemas.microsoft.com/office/drawing/2014/main" id="{1FFA183C-B69B-8BF3-E071-E15969391C3D}"/>
                </a:ext>
              </a:extLst>
            </p:cNvPr>
            <p:cNvSpPr/>
            <p:nvPr/>
          </p:nvSpPr>
          <p:spPr>
            <a:xfrm>
              <a:off x="3827219" y="2817"/>
              <a:ext cx="1365275" cy="416242"/>
            </a:xfrm>
            <a:prstGeom prst="roundRect">
              <a:avLst/>
            </a:prstGeom>
            <a:grpFill/>
            <a:ln>
              <a:solidFill>
                <a:schemeClr val="tx2">
                  <a:lumMod val="75000"/>
                </a:schemeClr>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sz="2800">
                <a:latin typeface="Arial" panose="020B0604020202020204" pitchFamily="34" charset="0"/>
                <a:cs typeface="Arial" panose="020B0604020202020204" pitchFamily="34" charset="0"/>
              </a:endParaRPr>
            </a:p>
          </p:txBody>
        </p:sp>
        <p:sp>
          <p:nvSpPr>
            <p:cNvPr id="30" name="Rounded Rectangle 4">
              <a:extLst>
                <a:ext uri="{FF2B5EF4-FFF2-40B4-BE49-F238E27FC236}">
                  <a16:creationId xmlns:a16="http://schemas.microsoft.com/office/drawing/2014/main" id="{B9C1FAAA-1F8A-4F5D-8A86-316381CCAB05}"/>
                </a:ext>
              </a:extLst>
            </p:cNvPr>
            <p:cNvSpPr/>
            <p:nvPr/>
          </p:nvSpPr>
          <p:spPr>
            <a:xfrm>
              <a:off x="3922922" y="35499"/>
              <a:ext cx="1173867" cy="375604"/>
            </a:xfrm>
            <a:prstGeom prst="rect">
              <a:avLst/>
            </a:prstGeom>
            <a:grpFill/>
          </p:spPr>
          <p:style>
            <a:lnRef idx="0">
              <a:scrgbClr r="0" g="0" b="0"/>
            </a:lnRef>
            <a:fillRef idx="0">
              <a:scrgbClr r="0" g="0" b="0"/>
            </a:fillRef>
            <a:effectRef idx="0">
              <a:scrgbClr r="0" g="0" b="0"/>
            </a:effectRef>
            <a:fontRef idx="minor">
              <a:schemeClr val="lt1"/>
            </a:fontRef>
          </p:style>
          <p:txBody>
            <a:bodyPr lIns="5715" tIns="5715" rIns="5715" bIns="5715" spcCol="1270" anchor="ctr"/>
            <a:lstStyle/>
            <a:p>
              <a:pPr algn="ctr" defTabSz="397707">
                <a:lnSpc>
                  <a:spcPct val="90000"/>
                </a:lnSpc>
                <a:spcBef>
                  <a:spcPct val="0"/>
                </a:spcBef>
                <a:spcAft>
                  <a:spcPct val="35000"/>
                </a:spcAft>
                <a:defRPr/>
              </a:pPr>
              <a:r>
                <a:rPr lang="en-GB" sz="2800" dirty="0">
                  <a:solidFill>
                    <a:prstClr val="black"/>
                  </a:solidFill>
                  <a:latin typeface="Arial" panose="020B0604020202020204" pitchFamily="34" charset="0"/>
                  <a:cs typeface="Arial" panose="020B0604020202020204" pitchFamily="34" charset="0"/>
                </a:rPr>
                <a:t>algorithm</a:t>
              </a:r>
            </a:p>
          </p:txBody>
        </p:sp>
      </p:grpSp>
      <p:grpSp>
        <p:nvGrpSpPr>
          <p:cNvPr id="35" name="Group 34">
            <a:extLst>
              <a:ext uri="{FF2B5EF4-FFF2-40B4-BE49-F238E27FC236}">
                <a16:creationId xmlns:a16="http://schemas.microsoft.com/office/drawing/2014/main" id="{34446C98-93B2-06EC-5FA5-601395628005}"/>
              </a:ext>
            </a:extLst>
          </p:cNvPr>
          <p:cNvGrpSpPr/>
          <p:nvPr/>
        </p:nvGrpSpPr>
        <p:grpSpPr>
          <a:xfrm>
            <a:off x="37587513" y="10820990"/>
            <a:ext cx="3436984" cy="885628"/>
            <a:chOff x="3827219" y="2817"/>
            <a:chExt cx="1365275" cy="416242"/>
          </a:xfrm>
          <a:solidFill>
            <a:schemeClr val="tx2">
              <a:lumMod val="20000"/>
              <a:lumOff val="80000"/>
            </a:schemeClr>
          </a:solidFill>
        </p:grpSpPr>
        <p:sp>
          <p:nvSpPr>
            <p:cNvPr id="36" name="Rounded Rectangle 14">
              <a:extLst>
                <a:ext uri="{FF2B5EF4-FFF2-40B4-BE49-F238E27FC236}">
                  <a16:creationId xmlns:a16="http://schemas.microsoft.com/office/drawing/2014/main" id="{DBB09ACB-604C-B8C3-E057-C0465E1F4FDF}"/>
                </a:ext>
              </a:extLst>
            </p:cNvPr>
            <p:cNvSpPr/>
            <p:nvPr/>
          </p:nvSpPr>
          <p:spPr>
            <a:xfrm>
              <a:off x="3827219" y="2817"/>
              <a:ext cx="1365275" cy="416242"/>
            </a:xfrm>
            <a:prstGeom prst="roundRect">
              <a:avLst/>
            </a:prstGeom>
            <a:grpFill/>
            <a:ln>
              <a:solidFill>
                <a:schemeClr val="tx2">
                  <a:lumMod val="75000"/>
                </a:schemeClr>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sz="2800">
                <a:latin typeface="Arial" panose="020B0604020202020204" pitchFamily="34" charset="0"/>
                <a:cs typeface="Arial" panose="020B0604020202020204" pitchFamily="34" charset="0"/>
              </a:endParaRPr>
            </a:p>
          </p:txBody>
        </p:sp>
        <p:sp>
          <p:nvSpPr>
            <p:cNvPr id="37" name="Rounded Rectangle 4">
              <a:extLst>
                <a:ext uri="{FF2B5EF4-FFF2-40B4-BE49-F238E27FC236}">
                  <a16:creationId xmlns:a16="http://schemas.microsoft.com/office/drawing/2014/main" id="{6E4AE47A-697A-E95C-7F2F-BC1587A28AE0}"/>
                </a:ext>
              </a:extLst>
            </p:cNvPr>
            <p:cNvSpPr/>
            <p:nvPr/>
          </p:nvSpPr>
          <p:spPr>
            <a:xfrm>
              <a:off x="3922922" y="35499"/>
              <a:ext cx="1173867" cy="375604"/>
            </a:xfrm>
            <a:prstGeom prst="rect">
              <a:avLst/>
            </a:prstGeom>
            <a:grpFill/>
          </p:spPr>
          <p:style>
            <a:lnRef idx="0">
              <a:scrgbClr r="0" g="0" b="0"/>
            </a:lnRef>
            <a:fillRef idx="0">
              <a:scrgbClr r="0" g="0" b="0"/>
            </a:fillRef>
            <a:effectRef idx="0">
              <a:scrgbClr r="0" g="0" b="0"/>
            </a:effectRef>
            <a:fontRef idx="minor">
              <a:schemeClr val="lt1"/>
            </a:fontRef>
          </p:style>
          <p:txBody>
            <a:bodyPr lIns="5715" tIns="5715" rIns="5715" bIns="5715" spcCol="1270" anchor="ctr"/>
            <a:lstStyle/>
            <a:p>
              <a:pPr algn="ctr" defTabSz="397707">
                <a:lnSpc>
                  <a:spcPct val="90000"/>
                </a:lnSpc>
                <a:spcBef>
                  <a:spcPct val="0"/>
                </a:spcBef>
                <a:spcAft>
                  <a:spcPct val="35000"/>
                </a:spcAft>
                <a:defRPr/>
              </a:pPr>
              <a:r>
                <a:rPr lang="en-GB" sz="2800" dirty="0">
                  <a:solidFill>
                    <a:prstClr val="black"/>
                  </a:solidFill>
                  <a:latin typeface="Arial" panose="020B0604020202020204" pitchFamily="34" charset="0"/>
                  <a:cs typeface="Arial" panose="020B0604020202020204" pitchFamily="34" charset="0"/>
                </a:rPr>
                <a:t>Staff Training</a:t>
              </a:r>
            </a:p>
          </p:txBody>
        </p:sp>
      </p:grpSp>
      <p:grpSp>
        <p:nvGrpSpPr>
          <p:cNvPr id="39" name="Group 38">
            <a:extLst>
              <a:ext uri="{FF2B5EF4-FFF2-40B4-BE49-F238E27FC236}">
                <a16:creationId xmlns:a16="http://schemas.microsoft.com/office/drawing/2014/main" id="{14D73C0E-4CC7-6270-B1EC-6C00084D5AC2}"/>
              </a:ext>
            </a:extLst>
          </p:cNvPr>
          <p:cNvGrpSpPr/>
          <p:nvPr/>
        </p:nvGrpSpPr>
        <p:grpSpPr>
          <a:xfrm>
            <a:off x="37587513" y="13745179"/>
            <a:ext cx="3436984" cy="885628"/>
            <a:chOff x="3827219" y="2817"/>
            <a:chExt cx="1365275" cy="416242"/>
          </a:xfrm>
          <a:solidFill>
            <a:schemeClr val="tx2">
              <a:lumMod val="20000"/>
              <a:lumOff val="80000"/>
            </a:schemeClr>
          </a:solidFill>
        </p:grpSpPr>
        <p:sp>
          <p:nvSpPr>
            <p:cNvPr id="40" name="Rounded Rectangle 23">
              <a:extLst>
                <a:ext uri="{FF2B5EF4-FFF2-40B4-BE49-F238E27FC236}">
                  <a16:creationId xmlns:a16="http://schemas.microsoft.com/office/drawing/2014/main" id="{82A0766E-9685-DDD0-C094-1EACBFCA96F8}"/>
                </a:ext>
              </a:extLst>
            </p:cNvPr>
            <p:cNvSpPr/>
            <p:nvPr/>
          </p:nvSpPr>
          <p:spPr>
            <a:xfrm>
              <a:off x="3827219" y="2817"/>
              <a:ext cx="1365275" cy="416242"/>
            </a:xfrm>
            <a:prstGeom prst="roundRect">
              <a:avLst/>
            </a:prstGeom>
            <a:grpFill/>
            <a:ln>
              <a:solidFill>
                <a:schemeClr val="tx2">
                  <a:lumMod val="75000"/>
                </a:schemeClr>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sz="2800">
                <a:latin typeface="Arial" panose="020B0604020202020204" pitchFamily="34" charset="0"/>
                <a:cs typeface="Arial" panose="020B0604020202020204" pitchFamily="34" charset="0"/>
              </a:endParaRPr>
            </a:p>
          </p:txBody>
        </p:sp>
        <p:sp>
          <p:nvSpPr>
            <p:cNvPr id="41" name="Rounded Rectangle 4">
              <a:extLst>
                <a:ext uri="{FF2B5EF4-FFF2-40B4-BE49-F238E27FC236}">
                  <a16:creationId xmlns:a16="http://schemas.microsoft.com/office/drawing/2014/main" id="{B0A0EDA9-F7A7-5CBC-28F7-02743E53BB6C}"/>
                </a:ext>
              </a:extLst>
            </p:cNvPr>
            <p:cNvSpPr/>
            <p:nvPr/>
          </p:nvSpPr>
          <p:spPr>
            <a:xfrm>
              <a:off x="3922922" y="35499"/>
              <a:ext cx="1173867" cy="375604"/>
            </a:xfrm>
            <a:prstGeom prst="rect">
              <a:avLst/>
            </a:prstGeom>
            <a:grpFill/>
          </p:spPr>
          <p:style>
            <a:lnRef idx="0">
              <a:scrgbClr r="0" g="0" b="0"/>
            </a:lnRef>
            <a:fillRef idx="0">
              <a:scrgbClr r="0" g="0" b="0"/>
            </a:fillRef>
            <a:effectRef idx="0">
              <a:scrgbClr r="0" g="0" b="0"/>
            </a:effectRef>
            <a:fontRef idx="minor">
              <a:schemeClr val="lt1"/>
            </a:fontRef>
          </p:style>
          <p:txBody>
            <a:bodyPr lIns="5715" tIns="5715" rIns="5715" bIns="5715" spcCol="1270" anchor="ctr"/>
            <a:lstStyle/>
            <a:p>
              <a:pPr algn="ctr" defTabSz="397707">
                <a:lnSpc>
                  <a:spcPct val="90000"/>
                </a:lnSpc>
                <a:spcBef>
                  <a:spcPct val="0"/>
                </a:spcBef>
                <a:spcAft>
                  <a:spcPct val="35000"/>
                </a:spcAft>
                <a:defRPr/>
              </a:pPr>
              <a:r>
                <a:rPr lang="en-GB" sz="2800" dirty="0">
                  <a:solidFill>
                    <a:prstClr val="black"/>
                  </a:solidFill>
                  <a:latin typeface="Arial" panose="020B0604020202020204" pitchFamily="34" charset="0"/>
                  <a:cs typeface="Arial" panose="020B0604020202020204" pitchFamily="34" charset="0"/>
                </a:rPr>
                <a:t>IT systems</a:t>
              </a:r>
            </a:p>
          </p:txBody>
        </p:sp>
      </p:grpSp>
      <p:grpSp>
        <p:nvGrpSpPr>
          <p:cNvPr id="42" name="Group 41">
            <a:extLst>
              <a:ext uri="{FF2B5EF4-FFF2-40B4-BE49-F238E27FC236}">
                <a16:creationId xmlns:a16="http://schemas.microsoft.com/office/drawing/2014/main" id="{C989CDA4-89FC-43F4-CD41-258AB703AFBB}"/>
              </a:ext>
            </a:extLst>
          </p:cNvPr>
          <p:cNvGrpSpPr/>
          <p:nvPr/>
        </p:nvGrpSpPr>
        <p:grpSpPr>
          <a:xfrm>
            <a:off x="37587513" y="12273773"/>
            <a:ext cx="3436984" cy="885628"/>
            <a:chOff x="3827219" y="2817"/>
            <a:chExt cx="1365275" cy="416242"/>
          </a:xfrm>
          <a:solidFill>
            <a:schemeClr val="tx2">
              <a:lumMod val="20000"/>
              <a:lumOff val="80000"/>
            </a:schemeClr>
          </a:solidFill>
        </p:grpSpPr>
        <p:sp>
          <p:nvSpPr>
            <p:cNvPr id="45" name="Rounded Rectangle 20">
              <a:extLst>
                <a:ext uri="{FF2B5EF4-FFF2-40B4-BE49-F238E27FC236}">
                  <a16:creationId xmlns:a16="http://schemas.microsoft.com/office/drawing/2014/main" id="{B191FE31-3456-0BA0-A67E-D9F9A87F3EF1}"/>
                </a:ext>
              </a:extLst>
            </p:cNvPr>
            <p:cNvSpPr/>
            <p:nvPr/>
          </p:nvSpPr>
          <p:spPr>
            <a:xfrm>
              <a:off x="3827219" y="2817"/>
              <a:ext cx="1365275" cy="416242"/>
            </a:xfrm>
            <a:prstGeom prst="roundRect">
              <a:avLst/>
            </a:prstGeom>
            <a:grpFill/>
            <a:ln>
              <a:solidFill>
                <a:schemeClr val="tx2">
                  <a:lumMod val="75000"/>
                </a:schemeClr>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sz="2800">
                <a:latin typeface="Arial" panose="020B0604020202020204" pitchFamily="34" charset="0"/>
                <a:cs typeface="Arial" panose="020B0604020202020204" pitchFamily="34" charset="0"/>
              </a:endParaRPr>
            </a:p>
          </p:txBody>
        </p:sp>
        <p:sp>
          <p:nvSpPr>
            <p:cNvPr id="46" name="Rounded Rectangle 4">
              <a:extLst>
                <a:ext uri="{FF2B5EF4-FFF2-40B4-BE49-F238E27FC236}">
                  <a16:creationId xmlns:a16="http://schemas.microsoft.com/office/drawing/2014/main" id="{A6469813-BD8E-9E87-D163-4ABFED50C345}"/>
                </a:ext>
              </a:extLst>
            </p:cNvPr>
            <p:cNvSpPr/>
            <p:nvPr/>
          </p:nvSpPr>
          <p:spPr>
            <a:xfrm>
              <a:off x="3922922" y="35499"/>
              <a:ext cx="1173867" cy="375604"/>
            </a:xfrm>
            <a:prstGeom prst="rect">
              <a:avLst/>
            </a:prstGeom>
            <a:grpFill/>
          </p:spPr>
          <p:style>
            <a:lnRef idx="0">
              <a:scrgbClr r="0" g="0" b="0"/>
            </a:lnRef>
            <a:fillRef idx="0">
              <a:scrgbClr r="0" g="0" b="0"/>
            </a:fillRef>
            <a:effectRef idx="0">
              <a:scrgbClr r="0" g="0" b="0"/>
            </a:effectRef>
            <a:fontRef idx="minor">
              <a:schemeClr val="lt1"/>
            </a:fontRef>
          </p:style>
          <p:txBody>
            <a:bodyPr lIns="5715" tIns="5715" rIns="5715" bIns="5715" spcCol="1270" anchor="ctr"/>
            <a:lstStyle/>
            <a:p>
              <a:pPr algn="ctr" defTabSz="397707">
                <a:lnSpc>
                  <a:spcPct val="90000"/>
                </a:lnSpc>
                <a:spcBef>
                  <a:spcPct val="0"/>
                </a:spcBef>
                <a:spcAft>
                  <a:spcPct val="35000"/>
                </a:spcAft>
                <a:defRPr/>
              </a:pPr>
              <a:r>
                <a:rPr lang="en-GB" sz="2800" dirty="0">
                  <a:solidFill>
                    <a:prstClr val="black"/>
                  </a:solidFill>
                  <a:latin typeface="Arial" panose="020B0604020202020204" pitchFamily="34" charset="0"/>
                  <a:cs typeface="Arial" panose="020B0604020202020204" pitchFamily="34" charset="0"/>
                </a:rPr>
                <a:t>SOP</a:t>
              </a:r>
            </a:p>
          </p:txBody>
        </p:sp>
      </p:grpSp>
      <p:grpSp>
        <p:nvGrpSpPr>
          <p:cNvPr id="47" name="Group 46">
            <a:extLst>
              <a:ext uri="{FF2B5EF4-FFF2-40B4-BE49-F238E27FC236}">
                <a16:creationId xmlns:a16="http://schemas.microsoft.com/office/drawing/2014/main" id="{4F60CED4-386F-7DF2-2FCC-72982D2DEBEF}"/>
              </a:ext>
            </a:extLst>
          </p:cNvPr>
          <p:cNvGrpSpPr/>
          <p:nvPr/>
        </p:nvGrpSpPr>
        <p:grpSpPr>
          <a:xfrm>
            <a:off x="37587513" y="15298079"/>
            <a:ext cx="3436984" cy="885628"/>
            <a:chOff x="3827219" y="2817"/>
            <a:chExt cx="1365275" cy="416242"/>
          </a:xfrm>
          <a:solidFill>
            <a:schemeClr val="tx2">
              <a:lumMod val="20000"/>
              <a:lumOff val="80000"/>
            </a:schemeClr>
          </a:solidFill>
        </p:grpSpPr>
        <p:sp>
          <p:nvSpPr>
            <p:cNvPr id="48" name="Rounded Rectangle 32">
              <a:extLst>
                <a:ext uri="{FF2B5EF4-FFF2-40B4-BE49-F238E27FC236}">
                  <a16:creationId xmlns:a16="http://schemas.microsoft.com/office/drawing/2014/main" id="{F390C8B9-BF97-D0DE-340A-E768F32696B5}"/>
                </a:ext>
              </a:extLst>
            </p:cNvPr>
            <p:cNvSpPr/>
            <p:nvPr/>
          </p:nvSpPr>
          <p:spPr>
            <a:xfrm>
              <a:off x="3827219" y="2817"/>
              <a:ext cx="1365275" cy="416242"/>
            </a:xfrm>
            <a:prstGeom prst="roundRect">
              <a:avLst/>
            </a:prstGeom>
            <a:grpFill/>
            <a:ln>
              <a:solidFill>
                <a:schemeClr val="tx2">
                  <a:lumMod val="75000"/>
                </a:schemeClr>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GB" sz="2800">
                <a:latin typeface="Arial" panose="020B0604020202020204" pitchFamily="34" charset="0"/>
                <a:cs typeface="Arial" panose="020B0604020202020204" pitchFamily="34" charset="0"/>
              </a:endParaRPr>
            </a:p>
          </p:txBody>
        </p:sp>
        <p:sp>
          <p:nvSpPr>
            <p:cNvPr id="49" name="Rounded Rectangle 4">
              <a:extLst>
                <a:ext uri="{FF2B5EF4-FFF2-40B4-BE49-F238E27FC236}">
                  <a16:creationId xmlns:a16="http://schemas.microsoft.com/office/drawing/2014/main" id="{2B71B8BD-F882-E1AF-9E96-3093BEFD20A5}"/>
                </a:ext>
              </a:extLst>
            </p:cNvPr>
            <p:cNvSpPr/>
            <p:nvPr/>
          </p:nvSpPr>
          <p:spPr>
            <a:xfrm>
              <a:off x="3922922" y="35499"/>
              <a:ext cx="1173867" cy="375604"/>
            </a:xfrm>
            <a:prstGeom prst="rect">
              <a:avLst/>
            </a:prstGeom>
            <a:grpFill/>
          </p:spPr>
          <p:style>
            <a:lnRef idx="0">
              <a:scrgbClr r="0" g="0" b="0"/>
            </a:lnRef>
            <a:fillRef idx="0">
              <a:scrgbClr r="0" g="0" b="0"/>
            </a:fillRef>
            <a:effectRef idx="0">
              <a:scrgbClr r="0" g="0" b="0"/>
            </a:effectRef>
            <a:fontRef idx="minor">
              <a:schemeClr val="lt1"/>
            </a:fontRef>
          </p:style>
          <p:txBody>
            <a:bodyPr lIns="5715" tIns="5715" rIns="5715" bIns="5715" spcCol="1270" anchor="ctr"/>
            <a:lstStyle/>
            <a:p>
              <a:pPr algn="ctr" defTabSz="397707">
                <a:lnSpc>
                  <a:spcPct val="90000"/>
                </a:lnSpc>
                <a:spcBef>
                  <a:spcPct val="0"/>
                </a:spcBef>
                <a:spcAft>
                  <a:spcPct val="35000"/>
                </a:spcAft>
                <a:defRPr/>
              </a:pPr>
              <a:r>
                <a:rPr lang="en-GB" sz="2800" dirty="0">
                  <a:solidFill>
                    <a:prstClr val="black"/>
                  </a:solidFill>
                  <a:latin typeface="Arial" panose="020B0604020202020204" pitchFamily="34" charset="0"/>
                  <a:cs typeface="Arial" panose="020B0604020202020204" pitchFamily="34" charset="0"/>
                </a:rPr>
                <a:t>leaflets</a:t>
              </a:r>
            </a:p>
          </p:txBody>
        </p:sp>
      </p:grpSp>
      <p:sp>
        <p:nvSpPr>
          <p:cNvPr id="51" name="TextBox 50">
            <a:extLst>
              <a:ext uri="{FF2B5EF4-FFF2-40B4-BE49-F238E27FC236}">
                <a16:creationId xmlns:a16="http://schemas.microsoft.com/office/drawing/2014/main" id="{E27C46E2-E8E4-78F6-17EF-8E0BD9DEB7ED}"/>
              </a:ext>
            </a:extLst>
          </p:cNvPr>
          <p:cNvSpPr txBox="1"/>
          <p:nvPr/>
        </p:nvSpPr>
        <p:spPr>
          <a:xfrm>
            <a:off x="21899413" y="8038868"/>
            <a:ext cx="7699755" cy="707886"/>
          </a:xfrm>
          <a:prstGeom prst="rect">
            <a:avLst/>
          </a:prstGeom>
          <a:noFill/>
        </p:spPr>
        <p:txBody>
          <a:bodyPr wrap="square" rtlCol="0">
            <a:spAutoFit/>
          </a:bodyPr>
          <a:lstStyle/>
          <a:p>
            <a:r>
              <a:rPr lang="en-GB" sz="4000" b="1" kern="100" dirty="0">
                <a:solidFill>
                  <a:srgbClr val="1F497D">
                    <a:lumMod val="60000"/>
                    <a:lumOff val="40000"/>
                  </a:srgbClr>
                </a:solidFill>
                <a:cs typeface="Times New Roman" panose="02020603050405020304" pitchFamily="18" charset="0"/>
              </a:rPr>
              <a:t>Driver Diagram</a:t>
            </a:r>
            <a:endParaRPr lang="en-GB" dirty="0"/>
          </a:p>
        </p:txBody>
      </p:sp>
      <p:sp>
        <p:nvSpPr>
          <p:cNvPr id="53" name="TextBox 52">
            <a:extLst>
              <a:ext uri="{FF2B5EF4-FFF2-40B4-BE49-F238E27FC236}">
                <a16:creationId xmlns:a16="http://schemas.microsoft.com/office/drawing/2014/main" id="{EE39D564-B9DF-9D76-6939-959551334132}"/>
              </a:ext>
            </a:extLst>
          </p:cNvPr>
          <p:cNvSpPr txBox="1"/>
          <p:nvPr/>
        </p:nvSpPr>
        <p:spPr>
          <a:xfrm>
            <a:off x="681244" y="26662499"/>
            <a:ext cx="15245493" cy="2585323"/>
          </a:xfrm>
          <a:prstGeom prst="rect">
            <a:avLst/>
          </a:prstGeom>
          <a:noFill/>
        </p:spPr>
        <p:txBody>
          <a:bodyPr wrap="square" rtlCol="0">
            <a:spAutoFit/>
          </a:bodyPr>
          <a:lstStyle/>
          <a:p>
            <a:r>
              <a:rPr lang="en-GB" sz="3000" b="1" dirty="0">
                <a:solidFill>
                  <a:srgbClr val="005EB8"/>
                </a:solidFill>
                <a:latin typeface="Arial" panose="020B0604020202020204" pitchFamily="34" charset="0"/>
                <a:cs typeface="Arial" panose="020B0604020202020204" pitchFamily="34" charset="0"/>
              </a:rPr>
              <a:t>Staff involvement</a:t>
            </a:r>
          </a:p>
          <a:p>
            <a:endParaRPr lang="en-GB" sz="1200" b="1" dirty="0">
              <a:solidFill>
                <a:srgbClr val="005EB8"/>
              </a:solidFill>
              <a:latin typeface="Arial" panose="020B0604020202020204" pitchFamily="34" charset="0"/>
              <a:cs typeface="Arial" panose="020B0604020202020204" pitchFamily="34" charset="0"/>
            </a:endParaRPr>
          </a:p>
          <a:p>
            <a:r>
              <a:rPr lang="en-GB" sz="3000" dirty="0">
                <a:latin typeface="Arial" panose="020B0604020202020204" pitchFamily="34" charset="0"/>
                <a:cs typeface="Arial" panose="020B0604020202020204" pitchFamily="34" charset="0"/>
              </a:rPr>
              <a:t>Staff on ward 9a have really engaged with the project and provided initial feedback at the start of the pilot. The feedback from staff since the helpline has been running out of hours has been positive and the staff have risen to the challenge. It has been smooth running.</a:t>
            </a:r>
          </a:p>
          <a:p>
            <a:endParaRPr lang="en-GB" sz="3000" dirty="0">
              <a:latin typeface="Arial" panose="020B0604020202020204" pitchFamily="34" charset="0"/>
              <a:cs typeface="Arial" panose="020B0604020202020204" pitchFamily="34" charset="0"/>
            </a:endParaRPr>
          </a:p>
        </p:txBody>
      </p:sp>
      <p:sp>
        <p:nvSpPr>
          <p:cNvPr id="54" name="TextBox 53">
            <a:extLst>
              <a:ext uri="{FF2B5EF4-FFF2-40B4-BE49-F238E27FC236}">
                <a16:creationId xmlns:a16="http://schemas.microsoft.com/office/drawing/2014/main" id="{857348AC-CF6E-F827-C274-213ADE37C133}"/>
              </a:ext>
            </a:extLst>
          </p:cNvPr>
          <p:cNvSpPr txBox="1"/>
          <p:nvPr/>
        </p:nvSpPr>
        <p:spPr>
          <a:xfrm>
            <a:off x="17155027" y="26665169"/>
            <a:ext cx="14092800" cy="2123658"/>
          </a:xfrm>
          <a:prstGeom prst="rect">
            <a:avLst/>
          </a:prstGeom>
          <a:noFill/>
        </p:spPr>
        <p:txBody>
          <a:bodyPr wrap="square" rtlCol="0">
            <a:spAutoFit/>
          </a:bodyPr>
          <a:lstStyle/>
          <a:p>
            <a:r>
              <a:rPr lang="en-GB" sz="3000" b="1" dirty="0">
                <a:solidFill>
                  <a:srgbClr val="005EB8"/>
                </a:solidFill>
                <a:latin typeface="Arial" panose="020B0604020202020204" pitchFamily="34" charset="0"/>
                <a:cs typeface="Arial" panose="020B0604020202020204" pitchFamily="34" charset="0"/>
              </a:rPr>
              <a:t>Outcomes</a:t>
            </a:r>
          </a:p>
          <a:p>
            <a:endParaRPr lang="en-GB" sz="1200" b="1" dirty="0">
              <a:solidFill>
                <a:srgbClr val="005EB8"/>
              </a:solidFill>
              <a:latin typeface="Arial" panose="020B0604020202020204" pitchFamily="34" charset="0"/>
              <a:cs typeface="Arial" panose="020B0604020202020204" pitchFamily="34" charset="0"/>
            </a:endParaRPr>
          </a:p>
          <a:p>
            <a:r>
              <a:rPr lang="en-GB" sz="3000" dirty="0">
                <a:latin typeface="Arial" panose="020B0604020202020204" pitchFamily="34" charset="0"/>
                <a:cs typeface="Arial" panose="020B0604020202020204" pitchFamily="34" charset="0"/>
              </a:rPr>
              <a:t>The provision of the helpline has given increased care and reassurance to patients who are well enough to stay at home. This has likely reduced the number of EPA patients attending ED unnecessarily. </a:t>
            </a:r>
          </a:p>
        </p:txBody>
      </p:sp>
      <p:sp>
        <p:nvSpPr>
          <p:cNvPr id="55" name="TextBox 54">
            <a:extLst>
              <a:ext uri="{FF2B5EF4-FFF2-40B4-BE49-F238E27FC236}">
                <a16:creationId xmlns:a16="http://schemas.microsoft.com/office/drawing/2014/main" id="{B333F11A-2B4A-DA26-CF57-371C19F5B667}"/>
              </a:ext>
            </a:extLst>
          </p:cNvPr>
          <p:cNvSpPr txBox="1"/>
          <p:nvPr/>
        </p:nvSpPr>
        <p:spPr>
          <a:xfrm>
            <a:off x="33440986" y="26757502"/>
            <a:ext cx="8484503" cy="1938992"/>
          </a:xfrm>
          <a:prstGeom prst="rect">
            <a:avLst/>
          </a:prstGeom>
          <a:noFill/>
        </p:spPr>
        <p:txBody>
          <a:bodyPr wrap="square" rtlCol="0">
            <a:spAutoFit/>
          </a:bodyPr>
          <a:lstStyle/>
          <a:p>
            <a:r>
              <a:rPr lang="en-GB" sz="3000" b="1" dirty="0">
                <a:solidFill>
                  <a:srgbClr val="005EB8"/>
                </a:solidFill>
                <a:latin typeface="Arial" panose="020B0604020202020204" pitchFamily="34" charset="0"/>
                <a:cs typeface="Arial" panose="020B0604020202020204" pitchFamily="34" charset="0"/>
              </a:rPr>
              <a:t>Next Steps</a:t>
            </a:r>
          </a:p>
          <a:p>
            <a:pPr marL="285750" indent="-285750">
              <a:buFont typeface="Arial" panose="020B0604020202020204" pitchFamily="34" charset="0"/>
              <a:buChar char="•"/>
            </a:pPr>
            <a:endParaRPr lang="en-GB" sz="3000" dirty="0">
              <a:solidFill>
                <a:srgbClr val="005EB8"/>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3000" dirty="0">
                <a:latin typeface="Arial" panose="020B0604020202020204" pitchFamily="34" charset="0"/>
                <a:cs typeface="Arial" panose="020B0604020202020204" pitchFamily="34" charset="0"/>
              </a:rPr>
              <a:t>Gain patient feedback as appropriate</a:t>
            </a:r>
          </a:p>
          <a:p>
            <a:pPr marL="285750" indent="-285750">
              <a:buFont typeface="Arial" panose="020B0604020202020204" pitchFamily="34" charset="0"/>
              <a:buChar char="•"/>
            </a:pPr>
            <a:r>
              <a:rPr lang="en-GB" sz="3000" dirty="0">
                <a:latin typeface="Arial" panose="020B0604020202020204" pitchFamily="34" charset="0"/>
                <a:cs typeface="Arial" panose="020B0604020202020204" pitchFamily="34" charset="0"/>
              </a:rPr>
              <a:t>Re-audit data</a:t>
            </a:r>
          </a:p>
        </p:txBody>
      </p:sp>
      <p:sp>
        <p:nvSpPr>
          <p:cNvPr id="60" name="TextBox 59">
            <a:extLst>
              <a:ext uri="{FF2B5EF4-FFF2-40B4-BE49-F238E27FC236}">
                <a16:creationId xmlns:a16="http://schemas.microsoft.com/office/drawing/2014/main" id="{8CDC8348-8D5E-A652-018E-83A88E65C4E0}"/>
              </a:ext>
            </a:extLst>
          </p:cNvPr>
          <p:cNvSpPr txBox="1"/>
          <p:nvPr/>
        </p:nvSpPr>
        <p:spPr>
          <a:xfrm>
            <a:off x="24152241" y="24575252"/>
            <a:ext cx="4049368" cy="830997"/>
          </a:xfrm>
          <a:prstGeom prst="rect">
            <a:avLst/>
          </a:prstGeom>
          <a:noFill/>
        </p:spPr>
        <p:txBody>
          <a:bodyPr wrap="square" rtlCol="0">
            <a:spAutoFit/>
          </a:bodyPr>
          <a:lstStyle/>
          <a:p>
            <a:r>
              <a:rPr lang="en-GB" sz="2400" dirty="0">
                <a:solidFill>
                  <a:srgbClr val="7030A0"/>
                </a:solidFill>
              </a:rPr>
              <a:t>PDSA 1 Algorithm/proforma</a:t>
            </a:r>
          </a:p>
          <a:p>
            <a:endParaRPr lang="en-GB" sz="2400" dirty="0">
              <a:solidFill>
                <a:srgbClr val="7030A0"/>
              </a:solidFill>
            </a:endParaRPr>
          </a:p>
        </p:txBody>
      </p:sp>
      <p:sp>
        <p:nvSpPr>
          <p:cNvPr id="61" name="TextBox 60">
            <a:extLst>
              <a:ext uri="{FF2B5EF4-FFF2-40B4-BE49-F238E27FC236}">
                <a16:creationId xmlns:a16="http://schemas.microsoft.com/office/drawing/2014/main" id="{497CACC6-030A-988C-BA8C-6F40E279B4DD}"/>
              </a:ext>
            </a:extLst>
          </p:cNvPr>
          <p:cNvSpPr txBox="1"/>
          <p:nvPr/>
        </p:nvSpPr>
        <p:spPr>
          <a:xfrm>
            <a:off x="25012110" y="23575622"/>
            <a:ext cx="3238685" cy="830997"/>
          </a:xfrm>
          <a:prstGeom prst="rect">
            <a:avLst/>
          </a:prstGeom>
          <a:noFill/>
        </p:spPr>
        <p:txBody>
          <a:bodyPr wrap="square" rtlCol="0">
            <a:spAutoFit/>
          </a:bodyPr>
          <a:lstStyle/>
          <a:p>
            <a:r>
              <a:rPr lang="en-GB" sz="2400" dirty="0">
                <a:solidFill>
                  <a:srgbClr val="FF0000"/>
                </a:solidFill>
              </a:rPr>
              <a:t>PDSA 2</a:t>
            </a:r>
          </a:p>
          <a:p>
            <a:r>
              <a:rPr lang="en-GB" sz="2400" dirty="0">
                <a:solidFill>
                  <a:srgbClr val="FF0000"/>
                </a:solidFill>
              </a:rPr>
              <a:t>Phone/answer phone</a:t>
            </a:r>
          </a:p>
        </p:txBody>
      </p:sp>
      <p:sp>
        <p:nvSpPr>
          <p:cNvPr id="63" name="TextBox 62">
            <a:extLst>
              <a:ext uri="{FF2B5EF4-FFF2-40B4-BE49-F238E27FC236}">
                <a16:creationId xmlns:a16="http://schemas.microsoft.com/office/drawing/2014/main" id="{82DF7643-AFC1-6291-40F9-1A99CBCD312E}"/>
              </a:ext>
            </a:extLst>
          </p:cNvPr>
          <p:cNvSpPr txBox="1"/>
          <p:nvPr/>
        </p:nvSpPr>
        <p:spPr>
          <a:xfrm>
            <a:off x="29450560" y="19390874"/>
            <a:ext cx="8243493" cy="2677656"/>
          </a:xfrm>
          <a:prstGeom prst="rect">
            <a:avLst/>
          </a:prstGeom>
          <a:noFill/>
        </p:spPr>
        <p:txBody>
          <a:bodyPr wrap="square">
            <a:spAutoFit/>
          </a:bodyPr>
          <a:lstStyle/>
          <a:p>
            <a:r>
              <a:rPr lang="en-GB" sz="2800" b="1" dirty="0">
                <a:solidFill>
                  <a:srgbClr val="005EB8"/>
                </a:solidFill>
                <a:latin typeface="Arial" panose="020B0604020202020204" pitchFamily="34" charset="0"/>
                <a:cs typeface="Arial" panose="020B0604020202020204" pitchFamily="34" charset="0"/>
              </a:rPr>
              <a:t>Process Measures</a:t>
            </a:r>
          </a:p>
          <a:p>
            <a:endParaRPr lang="en-GB" sz="2800" dirty="0">
              <a:solidFill>
                <a:srgbClr val="005EB8"/>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800" dirty="0">
                <a:solidFill>
                  <a:srgbClr val="005EB8"/>
                </a:solidFill>
                <a:latin typeface="Arial" panose="020B0604020202020204" pitchFamily="34" charset="0"/>
                <a:cs typeface="Arial" panose="020B0604020202020204" pitchFamily="34" charset="0"/>
              </a:rPr>
              <a:t>Number of helpline calls received</a:t>
            </a:r>
          </a:p>
          <a:p>
            <a:pPr marL="285750" indent="-285750">
              <a:buFont typeface="Arial" panose="020B0604020202020204" pitchFamily="34" charset="0"/>
              <a:buChar char="•"/>
            </a:pPr>
            <a:r>
              <a:rPr lang="en-GB" sz="2800" dirty="0">
                <a:solidFill>
                  <a:srgbClr val="005EB8"/>
                </a:solidFill>
                <a:latin typeface="Arial" panose="020B0604020202020204" pitchFamily="34" charset="0"/>
                <a:cs typeface="Arial" panose="020B0604020202020204" pitchFamily="34" charset="0"/>
              </a:rPr>
              <a:t>Number of calls not answered</a:t>
            </a:r>
          </a:p>
          <a:p>
            <a:pPr marL="285750" indent="-285750">
              <a:buFont typeface="Arial" panose="020B0604020202020204" pitchFamily="34" charset="0"/>
              <a:buChar char="•"/>
            </a:pPr>
            <a:r>
              <a:rPr lang="en-GB" sz="2800" dirty="0">
                <a:solidFill>
                  <a:srgbClr val="005EB8"/>
                </a:solidFill>
                <a:latin typeface="Arial" panose="020B0604020202020204" pitchFamily="34" charset="0"/>
                <a:cs typeface="Arial" panose="020B0604020202020204" pitchFamily="34" charset="0"/>
              </a:rPr>
              <a:t>Completion of algorithm</a:t>
            </a:r>
          </a:p>
          <a:p>
            <a:pPr marL="285750" indent="-285750">
              <a:buFont typeface="Arial" panose="020B0604020202020204" pitchFamily="34" charset="0"/>
              <a:buChar char="•"/>
            </a:pPr>
            <a:r>
              <a:rPr lang="en-GB" sz="2800" dirty="0">
                <a:solidFill>
                  <a:srgbClr val="005EB8"/>
                </a:solidFill>
                <a:latin typeface="Arial" panose="020B0604020202020204" pitchFamily="34" charset="0"/>
                <a:cs typeface="Arial" panose="020B0604020202020204" pitchFamily="34" charset="0"/>
              </a:rPr>
              <a:t>Type of advice given</a:t>
            </a:r>
          </a:p>
        </p:txBody>
      </p:sp>
      <p:sp>
        <p:nvSpPr>
          <p:cNvPr id="4097" name="TextBox 4096">
            <a:extLst>
              <a:ext uri="{FF2B5EF4-FFF2-40B4-BE49-F238E27FC236}">
                <a16:creationId xmlns:a16="http://schemas.microsoft.com/office/drawing/2014/main" id="{96005896-C4D7-B2D8-F471-02BCE1A76D66}"/>
              </a:ext>
            </a:extLst>
          </p:cNvPr>
          <p:cNvSpPr txBox="1"/>
          <p:nvPr/>
        </p:nvSpPr>
        <p:spPr>
          <a:xfrm>
            <a:off x="33579856" y="22991354"/>
            <a:ext cx="7656945" cy="2677656"/>
          </a:xfrm>
          <a:prstGeom prst="rect">
            <a:avLst/>
          </a:prstGeom>
          <a:noFill/>
        </p:spPr>
        <p:txBody>
          <a:bodyPr wrap="square">
            <a:spAutoFit/>
          </a:bodyPr>
          <a:lstStyle/>
          <a:p>
            <a:r>
              <a:rPr lang="en-GB" sz="2800" b="1" dirty="0">
                <a:solidFill>
                  <a:srgbClr val="005EB8"/>
                </a:solidFill>
                <a:latin typeface="Arial" panose="020B0604020202020204" pitchFamily="34" charset="0"/>
                <a:cs typeface="Arial" panose="020B0604020202020204" pitchFamily="34" charset="0"/>
              </a:rPr>
              <a:t>Balancing Measures</a:t>
            </a:r>
          </a:p>
          <a:p>
            <a:endParaRPr lang="en-GB" sz="2800" b="1" dirty="0">
              <a:solidFill>
                <a:srgbClr val="005EB8"/>
              </a:solidFill>
              <a:latin typeface="Arial" panose="020B0604020202020204" pitchFamily="34" charset="0"/>
              <a:cs typeface="Arial" panose="020B0604020202020204" pitchFamily="34" charset="0"/>
            </a:endParaRPr>
          </a:p>
          <a:p>
            <a:pPr marL="285750" marR="0" lvl="0" indent="-285750" algn="l" defTabSz="4174882"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GB" sz="2800" dirty="0">
                <a:solidFill>
                  <a:srgbClr val="005EB8"/>
                </a:solidFill>
                <a:latin typeface="Arial" panose="020B0604020202020204" pitchFamily="34" charset="0"/>
                <a:cs typeface="Arial" panose="020B0604020202020204" pitchFamily="34" charset="0"/>
              </a:rPr>
              <a:t>ward staff sickness/ IT issues leading to inability to answer phone</a:t>
            </a:r>
          </a:p>
          <a:p>
            <a:pPr marL="285750" marR="0" lvl="0" indent="-285750" algn="l" defTabSz="4174882"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GB" sz="2800" dirty="0">
                <a:solidFill>
                  <a:srgbClr val="005EB8"/>
                </a:solidFill>
                <a:latin typeface="Arial" panose="020B0604020202020204" pitchFamily="34" charset="0"/>
                <a:cs typeface="Arial" panose="020B0604020202020204" pitchFamily="34" charset="0"/>
              </a:rPr>
              <a:t>EPA team checking answerphone at start of each shift</a:t>
            </a:r>
          </a:p>
        </p:txBody>
      </p:sp>
      <p:pic>
        <p:nvPicPr>
          <p:cNvPr id="4100" name="Picture 4099">
            <a:extLst>
              <a:ext uri="{FF2B5EF4-FFF2-40B4-BE49-F238E27FC236}">
                <a16:creationId xmlns:a16="http://schemas.microsoft.com/office/drawing/2014/main" id="{74CF1142-781F-97AD-056A-4132CF3F2ECD}"/>
              </a:ext>
            </a:extLst>
          </p:cNvPr>
          <p:cNvPicPr>
            <a:picLocks noChangeAspect="1"/>
          </p:cNvPicPr>
          <p:nvPr/>
        </p:nvPicPr>
        <p:blipFill>
          <a:blip r:embed="rId16" cstate="print">
            <a:extLst>
              <a:ext uri="{28A0092B-C50C-407E-A947-70E740481C1C}">
                <a14:useLocalDpi xmlns:a14="http://schemas.microsoft.com/office/drawing/2010/main" val="0"/>
              </a:ext>
              <a:ext uri="{837473B0-CC2E-450A-ABE3-18F120FF3D39}">
                <a1611:picAttrSrcUrl xmlns:a1611="http://schemas.microsoft.com/office/drawing/2016/11/main" r:id="rId17"/>
              </a:ext>
            </a:extLst>
          </a:blip>
          <a:stretch>
            <a:fillRect/>
          </a:stretch>
        </p:blipFill>
        <p:spPr>
          <a:xfrm>
            <a:off x="29898489" y="22953120"/>
            <a:ext cx="2654301" cy="235584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2438</TotalTime>
  <Words>463</Words>
  <Application>Microsoft Office PowerPoint</Application>
  <PresentationFormat>Custom</PresentationFormat>
  <Paragraphs>72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GSQIA</dc:creator>
  <cp:lastModifiedBy>Cheung Yingyan</cp:lastModifiedBy>
  <cp:revision>226</cp:revision>
  <cp:lastPrinted>2012-10-12T16:18:20Z</cp:lastPrinted>
  <dcterms:created xsi:type="dcterms:W3CDTF">2011-03-01T17:55:15Z</dcterms:created>
  <dcterms:modified xsi:type="dcterms:W3CDTF">2025-08-26T14:37:57Z</dcterms:modified>
</cp:coreProperties>
</file>