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2803763" cy="30275213"/>
  <p:notesSz cx="6797675" cy="9928225"/>
  <p:defaultTextStyle>
    <a:defPPr>
      <a:defRPr lang="en-US"/>
    </a:defPPr>
    <a:lvl1pPr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2086674" indent="-1644790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4174882" indent="-3291114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6263089" indent="-4937438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8351297" indent="-6583762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09419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651303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093187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535070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8EDEE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F2E94-D649-B998-D6EE-512D80C5BEFB}" v="2" dt="2025-10-23T13:18:36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>
      <p:cViewPr>
        <p:scale>
          <a:sx n="30" d="100"/>
          <a:sy n="30" d="100"/>
        </p:scale>
        <p:origin x="192" y="274"/>
      </p:cViewPr>
      <p:guideLst>
        <p:guide orient="horz" pos="9536"/>
        <p:guide pos="1348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11" d="100"/>
          <a:sy n="111" d="100"/>
        </p:scale>
        <p:origin x="7014" y="114"/>
      </p:cViewPr>
      <p:guideLst/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N, Natalie (GLOUCESTERSHIRE HOSPITALS NHS FOUNDATION TRUST)" userId="S::natalie.mann2@nhs.net::e74780a2-f8c1-4092-b4bc-e3b0b09e5faa" providerId="AD" clId="Web-{0ECF2E94-D649-B998-D6EE-512D80C5BEFB}"/>
    <pc:docChg chg="modSld">
      <pc:chgData name="MANN, Natalie (GLOUCESTERSHIRE HOSPITALS NHS FOUNDATION TRUST)" userId="S::natalie.mann2@nhs.net::e74780a2-f8c1-4092-b4bc-e3b0b09e5faa" providerId="AD" clId="Web-{0ECF2E94-D649-B998-D6EE-512D80C5BEFB}" dt="2025-10-23T13:18:36.150" v="1" actId="20577"/>
      <pc:docMkLst>
        <pc:docMk/>
      </pc:docMkLst>
      <pc:sldChg chg="modSp">
        <pc:chgData name="MANN, Natalie (GLOUCESTERSHIRE HOSPITALS NHS FOUNDATION TRUST)" userId="S::natalie.mann2@nhs.net::e74780a2-f8c1-4092-b4bc-e3b0b09e5faa" providerId="AD" clId="Web-{0ECF2E94-D649-B998-D6EE-512D80C5BEFB}" dt="2025-10-23T13:18:36.150" v="1" actId="20577"/>
        <pc:sldMkLst>
          <pc:docMk/>
          <pc:sldMk cId="0" sldId="256"/>
        </pc:sldMkLst>
        <pc:spChg chg="mod">
          <ac:chgData name="MANN, Natalie (GLOUCESTERSHIRE HOSPITALS NHS FOUNDATION TRUST)" userId="S::natalie.mann2@nhs.net::e74780a2-f8c1-4092-b4bc-e3b0b09e5faa" providerId="AD" clId="Web-{0ECF2E94-D649-B998-D6EE-512D80C5BEFB}" dt="2025-10-23T13:18:36.150" v="1" actId="20577"/>
          <ac:spMkLst>
            <pc:docMk/>
            <pc:sldMk cId="0" sldId="256"/>
            <ac:spMk id="19" creationId="{7E36B0FB-5712-2595-66BE-F5A0D7C75BC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AF17B-49DB-443F-898E-06E03ACD2D4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E315944-3168-4E0E-A637-AFB91A39AFC1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Equipment</a:t>
          </a:r>
        </a:p>
      </dgm:t>
    </dgm:pt>
    <dgm:pt modelId="{F97AA74F-F958-4560-8441-1D5963873098}" type="parTrans" cxnId="{19A72A83-7177-4B25-9846-1086BFDF6B50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2ADA845C-D6C7-4386-8B11-6B954257106B}" type="sibTrans" cxnId="{19A72A83-7177-4B25-9846-1086BFDF6B50}">
      <dgm:prSet/>
      <dgm:spPr/>
      <dgm:t>
        <a:bodyPr/>
        <a:lstStyle/>
        <a:p>
          <a:endParaRPr lang="en-GB" sz="1600"/>
        </a:p>
      </dgm:t>
    </dgm:pt>
    <dgm:pt modelId="{966D9D59-3225-4998-8AB8-03DDB048ECC1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effectLst/>
            </a:rPr>
            <a:t>Standardisation of stock</a:t>
          </a:r>
          <a:endParaRPr lang="en-GB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643E44-4DCA-4BC7-A01A-B12DDBE7D3CF}" type="parTrans" cxnId="{11598B20-FED3-44CA-BBF4-937D0A54DD08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EC48D8E8-79A7-4AE6-A8DA-AC3DC095048A}" type="sibTrans" cxnId="{11598B20-FED3-44CA-BBF4-937D0A54DD08}">
      <dgm:prSet/>
      <dgm:spPr/>
      <dgm:t>
        <a:bodyPr/>
        <a:lstStyle/>
        <a:p>
          <a:endParaRPr lang="en-GB" sz="1600"/>
        </a:p>
      </dgm:t>
    </dgm:pt>
    <dgm:pt modelId="{5707DE97-D356-453D-8FD8-49099746B0D0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effectLst/>
            </a:rPr>
            <a:t>clarity of where/how/ who orders what</a:t>
          </a:r>
          <a:endParaRPr lang="en-GB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AC3AD3-2DE6-4419-9DA1-09C3ECD5C00B}" type="parTrans" cxnId="{F702E88B-00FA-450C-8CFF-251830AE2DB5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54EBB949-090B-4E30-9D54-74627D55BC48}" type="sibTrans" cxnId="{F702E88B-00FA-450C-8CFF-251830AE2DB5}">
      <dgm:prSet/>
      <dgm:spPr/>
      <dgm:t>
        <a:bodyPr/>
        <a:lstStyle/>
        <a:p>
          <a:endParaRPr lang="en-GB" sz="1600"/>
        </a:p>
      </dgm:t>
    </dgm:pt>
    <dgm:pt modelId="{613B9CF7-F2AE-419C-A1FC-A9C2BF02BAD1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solidFill>
                <a:schemeClr val="tx1"/>
              </a:solidFill>
              <a:effectLst/>
            </a:rPr>
            <a:t>Environment</a:t>
          </a:r>
          <a:endParaRPr lang="en-GB" sz="2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4A612D-C9B2-44BC-9A3D-01513E60E370}" type="parTrans" cxnId="{2C86B3F6-7EB4-4110-964E-4C06CAD0763A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B825B709-8E58-4A66-A2C3-1552599E3CA2}" type="sibTrans" cxnId="{2C86B3F6-7EB4-4110-964E-4C06CAD0763A}">
      <dgm:prSet/>
      <dgm:spPr/>
      <dgm:t>
        <a:bodyPr/>
        <a:lstStyle/>
        <a:p>
          <a:endParaRPr lang="en-GB" sz="1600"/>
        </a:p>
      </dgm:t>
    </dgm:pt>
    <dgm:pt modelId="{045A56B4-E81B-4E38-B0DA-81A4E887212F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effectLst/>
            </a:rPr>
            <a:t>Storage</a:t>
          </a:r>
          <a:endParaRPr lang="en-GB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C882FD-D75D-4BEE-964D-F43AF44D13E8}" type="parTrans" cxnId="{22EECD7A-D010-4B22-AE22-D62148D936F8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EC6A72B5-2B4A-45D1-9596-8D15D9329815}" type="sibTrans" cxnId="{22EECD7A-D010-4B22-AE22-D62148D936F8}">
      <dgm:prSet/>
      <dgm:spPr/>
      <dgm:t>
        <a:bodyPr/>
        <a:lstStyle/>
        <a:p>
          <a:endParaRPr lang="en-GB" sz="1600"/>
        </a:p>
      </dgm:t>
    </dgm:pt>
    <dgm:pt modelId="{414C4CB7-B59E-4CF8-A30A-3C7250AB4FF8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 Staff </a:t>
          </a:r>
        </a:p>
      </dgm:t>
    </dgm:pt>
    <dgm:pt modelId="{1C981A20-985F-4C16-BD85-CD9D37EFF7CE}" type="parTrans" cxnId="{58F27204-B8FE-49D1-9E42-73074021655D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8FC97AC2-50D3-4A71-8069-6D3EADF816FE}" type="sibTrans" cxnId="{58F27204-B8FE-49D1-9E42-73074021655D}">
      <dgm:prSet/>
      <dgm:spPr/>
      <dgm:t>
        <a:bodyPr/>
        <a:lstStyle/>
        <a:p>
          <a:endParaRPr lang="en-GB" sz="1600"/>
        </a:p>
      </dgm:t>
    </dgm:pt>
    <dgm:pt modelId="{FB50B548-87FE-4884-AF31-EE59FD1F15E5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effectLst/>
            </a:rPr>
            <a:t>Education</a:t>
          </a:r>
          <a:endParaRPr lang="en-GB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F4CE00-CBC8-4CD3-886E-431EF60ED478}" type="parTrans" cxnId="{2B13A705-79B8-466A-ABCC-FB2D19D32EFB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54F7F818-FF4F-4F11-A158-FB18693F5FB4}" type="sibTrans" cxnId="{2B13A705-79B8-466A-ABCC-FB2D19D32EFB}">
      <dgm:prSet/>
      <dgm:spPr/>
      <dgm:t>
        <a:bodyPr/>
        <a:lstStyle/>
        <a:p>
          <a:endParaRPr lang="en-GB" sz="1600"/>
        </a:p>
      </dgm:t>
    </dgm:pt>
    <dgm:pt modelId="{3234BEDE-AFB5-4F7B-95BE-6D83E3393F24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2800" dirty="0">
              <a:effectLst/>
            </a:rPr>
            <a:t>capacity</a:t>
          </a:r>
          <a:endParaRPr lang="en-GB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D56C2C-6B28-4153-9BC5-5A5543368BF2}" type="parTrans" cxnId="{4F484210-91D3-4463-9C42-4271645F2F39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400"/>
        </a:p>
      </dgm:t>
    </dgm:pt>
    <dgm:pt modelId="{D7CAA5E6-3404-4C47-A9C5-2222F7E616FE}" type="sibTrans" cxnId="{4F484210-91D3-4463-9C42-4271645F2F39}">
      <dgm:prSet/>
      <dgm:spPr/>
      <dgm:t>
        <a:bodyPr/>
        <a:lstStyle/>
        <a:p>
          <a:endParaRPr lang="en-GB" sz="1600"/>
        </a:p>
      </dgm:t>
    </dgm:pt>
    <dgm:pt modelId="{4A3C1F13-BB86-444C-94AF-F2502CFF3A28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GB" sz="36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Aim</a:t>
          </a:r>
          <a:endParaRPr lang="en-GB" sz="2000" b="1" u="sng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 ensure catheter and continence stock is standardised across the trust within the next 12 months. Increasing positive staff outcomes by 20% and improving stock availability by 50 %</a:t>
          </a:r>
        </a:p>
      </dgm:t>
    </dgm:pt>
    <dgm:pt modelId="{F5AA0923-67BF-4EC0-8C22-AE712B46EE0C}" type="sibTrans" cxnId="{56DD8737-8452-43FD-85B1-14188921753B}">
      <dgm:prSet/>
      <dgm:spPr/>
      <dgm:t>
        <a:bodyPr/>
        <a:lstStyle/>
        <a:p>
          <a:endParaRPr lang="en-GB" sz="1600"/>
        </a:p>
      </dgm:t>
    </dgm:pt>
    <dgm:pt modelId="{BF16AAE7-FE97-46BA-91BE-03267A86A94E}" type="parTrans" cxnId="{56DD8737-8452-43FD-85B1-14188921753B}">
      <dgm:prSet/>
      <dgm:spPr/>
      <dgm:t>
        <a:bodyPr/>
        <a:lstStyle/>
        <a:p>
          <a:endParaRPr lang="en-GB" sz="1600"/>
        </a:p>
      </dgm:t>
    </dgm:pt>
    <dgm:pt modelId="{7F206B2F-1739-456D-8CAA-5FDAC3B514FF}" type="pres">
      <dgm:prSet presAssocID="{84EAF17B-49DB-443F-898E-06E03ACD2D4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E93EECA-32A5-4AFC-BB8B-C14E5EDCEF2E}" type="pres">
      <dgm:prSet presAssocID="{4A3C1F13-BB86-444C-94AF-F2502CFF3A28}" presName="root1" presStyleCnt="0"/>
      <dgm:spPr/>
    </dgm:pt>
    <dgm:pt modelId="{31701DDF-4BA4-40CD-93CE-A42E291FC80F}" type="pres">
      <dgm:prSet presAssocID="{4A3C1F13-BB86-444C-94AF-F2502CFF3A28}" presName="LevelOneTextNode" presStyleLbl="node0" presStyleIdx="0" presStyleCnt="1" custAng="5400000" custFlipHor="1" custScaleX="341793" custScaleY="47669" custLinFactNeighborX="46764" custLinFactNeighborY="-6078">
        <dgm:presLayoutVars>
          <dgm:chPref val="3"/>
        </dgm:presLayoutVars>
      </dgm:prSet>
      <dgm:spPr>
        <a:prstGeom prst="roundRect">
          <a:avLst/>
        </a:prstGeom>
      </dgm:spPr>
    </dgm:pt>
    <dgm:pt modelId="{E5362D07-4858-4A2C-A46A-314E33AF06E1}" type="pres">
      <dgm:prSet presAssocID="{4A3C1F13-BB86-444C-94AF-F2502CFF3A28}" presName="level2hierChild" presStyleCnt="0"/>
      <dgm:spPr/>
    </dgm:pt>
    <dgm:pt modelId="{E0E8751D-25B0-49F6-8BD6-1AE720FE00F2}" type="pres">
      <dgm:prSet presAssocID="{F97AA74F-F958-4560-8441-1D5963873098}" presName="conn2-1" presStyleLbl="parChTrans1D2" presStyleIdx="0" presStyleCnt="3"/>
      <dgm:spPr/>
    </dgm:pt>
    <dgm:pt modelId="{F957851E-5FA4-483E-8C7B-166EED602DAB}" type="pres">
      <dgm:prSet presAssocID="{F97AA74F-F958-4560-8441-1D5963873098}" presName="connTx" presStyleLbl="parChTrans1D2" presStyleIdx="0" presStyleCnt="3"/>
      <dgm:spPr/>
    </dgm:pt>
    <dgm:pt modelId="{429AFCD0-3988-422C-849C-35254D695D8B}" type="pres">
      <dgm:prSet presAssocID="{AE315944-3168-4E0E-A637-AFB91A39AFC1}" presName="root2" presStyleCnt="0"/>
      <dgm:spPr/>
    </dgm:pt>
    <dgm:pt modelId="{CF5CEE62-B934-4D9E-84CB-152EE3946C13}" type="pres">
      <dgm:prSet presAssocID="{AE315944-3168-4E0E-A637-AFB91A39AFC1}" presName="LevelTwoTextNode" presStyleLbl="node2" presStyleIdx="0" presStyleCnt="3" custScaleX="71427">
        <dgm:presLayoutVars>
          <dgm:chPref val="3"/>
        </dgm:presLayoutVars>
      </dgm:prSet>
      <dgm:spPr>
        <a:prstGeom prst="roundRect">
          <a:avLst/>
        </a:prstGeom>
      </dgm:spPr>
    </dgm:pt>
    <dgm:pt modelId="{78ED5003-871A-42F7-84F0-2DF81CADD93B}" type="pres">
      <dgm:prSet presAssocID="{AE315944-3168-4E0E-A637-AFB91A39AFC1}" presName="level3hierChild" presStyleCnt="0"/>
      <dgm:spPr/>
    </dgm:pt>
    <dgm:pt modelId="{3629C91A-C1EE-43F1-957A-41114723552D}" type="pres">
      <dgm:prSet presAssocID="{E1643E44-4DCA-4BC7-A01A-B12DDBE7D3CF}" presName="conn2-1" presStyleLbl="parChTrans1D3" presStyleIdx="0" presStyleCnt="5"/>
      <dgm:spPr/>
    </dgm:pt>
    <dgm:pt modelId="{3181115D-C26E-4D4E-87E2-0E6E59930CE1}" type="pres">
      <dgm:prSet presAssocID="{E1643E44-4DCA-4BC7-A01A-B12DDBE7D3CF}" presName="connTx" presStyleLbl="parChTrans1D3" presStyleIdx="0" presStyleCnt="5"/>
      <dgm:spPr/>
    </dgm:pt>
    <dgm:pt modelId="{AAC576AC-89D2-457F-9263-1EB99907A1DE}" type="pres">
      <dgm:prSet presAssocID="{966D9D59-3225-4998-8AB8-03DDB048ECC1}" presName="root2" presStyleCnt="0"/>
      <dgm:spPr/>
    </dgm:pt>
    <dgm:pt modelId="{698C40A9-F66D-45B9-83BD-8C24309EC503}" type="pres">
      <dgm:prSet presAssocID="{966D9D59-3225-4998-8AB8-03DDB048ECC1}" presName="LevelTwoTextNode" presStyleLbl="node3" presStyleIdx="0" presStyleCnt="5" custScaleX="81029">
        <dgm:presLayoutVars>
          <dgm:chPref val="3"/>
        </dgm:presLayoutVars>
      </dgm:prSet>
      <dgm:spPr>
        <a:prstGeom prst="roundRect">
          <a:avLst/>
        </a:prstGeom>
      </dgm:spPr>
    </dgm:pt>
    <dgm:pt modelId="{5A75B399-6072-4CDC-A536-A165C0E0ACB9}" type="pres">
      <dgm:prSet presAssocID="{966D9D59-3225-4998-8AB8-03DDB048ECC1}" presName="level3hierChild" presStyleCnt="0"/>
      <dgm:spPr/>
    </dgm:pt>
    <dgm:pt modelId="{7AAB4B11-AE3D-4B50-AADC-75DC22DDE25A}" type="pres">
      <dgm:prSet presAssocID="{7FAC3AD3-2DE6-4419-9DA1-09C3ECD5C00B}" presName="conn2-1" presStyleLbl="parChTrans1D3" presStyleIdx="1" presStyleCnt="5"/>
      <dgm:spPr/>
    </dgm:pt>
    <dgm:pt modelId="{AF5FA9E4-ED3A-4E69-8865-98B187313008}" type="pres">
      <dgm:prSet presAssocID="{7FAC3AD3-2DE6-4419-9DA1-09C3ECD5C00B}" presName="connTx" presStyleLbl="parChTrans1D3" presStyleIdx="1" presStyleCnt="5"/>
      <dgm:spPr/>
    </dgm:pt>
    <dgm:pt modelId="{0DC21E62-A87A-4018-9A52-F45B24A5E853}" type="pres">
      <dgm:prSet presAssocID="{5707DE97-D356-453D-8FD8-49099746B0D0}" presName="root2" presStyleCnt="0"/>
      <dgm:spPr/>
    </dgm:pt>
    <dgm:pt modelId="{97840B70-0E03-4132-82DB-88C558FB9245}" type="pres">
      <dgm:prSet presAssocID="{5707DE97-D356-453D-8FD8-49099746B0D0}" presName="LevelTwoTextNode" presStyleLbl="node3" presStyleIdx="1" presStyleCnt="5" custScaleX="81029" custScaleY="143829">
        <dgm:presLayoutVars>
          <dgm:chPref val="3"/>
        </dgm:presLayoutVars>
      </dgm:prSet>
      <dgm:spPr>
        <a:prstGeom prst="roundRect">
          <a:avLst/>
        </a:prstGeom>
      </dgm:spPr>
    </dgm:pt>
    <dgm:pt modelId="{39CF140A-278F-468E-A63C-39124E475846}" type="pres">
      <dgm:prSet presAssocID="{5707DE97-D356-453D-8FD8-49099746B0D0}" presName="level3hierChild" presStyleCnt="0"/>
      <dgm:spPr/>
    </dgm:pt>
    <dgm:pt modelId="{5B56B3CE-BB89-41AB-A135-F2DE8DD8BF26}" type="pres">
      <dgm:prSet presAssocID="{C14A612D-C9B2-44BC-9A3D-01513E60E370}" presName="conn2-1" presStyleLbl="parChTrans1D2" presStyleIdx="1" presStyleCnt="3"/>
      <dgm:spPr/>
    </dgm:pt>
    <dgm:pt modelId="{4CA3D8CE-0201-445A-9892-3A65CBF57928}" type="pres">
      <dgm:prSet presAssocID="{C14A612D-C9B2-44BC-9A3D-01513E60E370}" presName="connTx" presStyleLbl="parChTrans1D2" presStyleIdx="1" presStyleCnt="3"/>
      <dgm:spPr/>
    </dgm:pt>
    <dgm:pt modelId="{E4273442-129B-4B98-A772-86E0A6A4AD43}" type="pres">
      <dgm:prSet presAssocID="{613B9CF7-F2AE-419C-A1FC-A9C2BF02BAD1}" presName="root2" presStyleCnt="0"/>
      <dgm:spPr/>
    </dgm:pt>
    <dgm:pt modelId="{C95986DA-6B69-43E6-8BED-646E4A63B317}" type="pres">
      <dgm:prSet presAssocID="{613B9CF7-F2AE-419C-A1FC-A9C2BF02BAD1}" presName="LevelTwoTextNode" presStyleLbl="node2" presStyleIdx="1" presStyleCnt="3" custScaleX="71427">
        <dgm:presLayoutVars>
          <dgm:chPref val="3"/>
        </dgm:presLayoutVars>
      </dgm:prSet>
      <dgm:spPr>
        <a:prstGeom prst="roundRect">
          <a:avLst/>
        </a:prstGeom>
      </dgm:spPr>
    </dgm:pt>
    <dgm:pt modelId="{0959D2B6-3B53-4D55-A0E5-7DCB40EE8022}" type="pres">
      <dgm:prSet presAssocID="{613B9CF7-F2AE-419C-A1FC-A9C2BF02BAD1}" presName="level3hierChild" presStyleCnt="0"/>
      <dgm:spPr/>
    </dgm:pt>
    <dgm:pt modelId="{35DED027-643F-47C2-9971-0E6715391CCD}" type="pres">
      <dgm:prSet presAssocID="{0AC882FD-D75D-4BEE-964D-F43AF44D13E8}" presName="conn2-1" presStyleLbl="parChTrans1D3" presStyleIdx="2" presStyleCnt="5"/>
      <dgm:spPr/>
    </dgm:pt>
    <dgm:pt modelId="{816776FD-76B4-467D-9E97-CB19CCCAEDDB}" type="pres">
      <dgm:prSet presAssocID="{0AC882FD-D75D-4BEE-964D-F43AF44D13E8}" presName="connTx" presStyleLbl="parChTrans1D3" presStyleIdx="2" presStyleCnt="5"/>
      <dgm:spPr/>
    </dgm:pt>
    <dgm:pt modelId="{85A0AC5E-3C58-4CC6-81C6-F786CD3B2D35}" type="pres">
      <dgm:prSet presAssocID="{045A56B4-E81B-4E38-B0DA-81A4E887212F}" presName="root2" presStyleCnt="0"/>
      <dgm:spPr/>
    </dgm:pt>
    <dgm:pt modelId="{576BB80C-775C-4C2D-910C-A34DDF54FB5B}" type="pres">
      <dgm:prSet presAssocID="{045A56B4-E81B-4E38-B0DA-81A4E887212F}" presName="LevelTwoTextNode" presStyleLbl="node3" presStyleIdx="2" presStyleCnt="5" custScaleX="81029" custLinFactNeighborX="-112" custLinFactNeighborY="-708">
        <dgm:presLayoutVars>
          <dgm:chPref val="3"/>
        </dgm:presLayoutVars>
      </dgm:prSet>
      <dgm:spPr>
        <a:prstGeom prst="roundRect">
          <a:avLst/>
        </a:prstGeom>
      </dgm:spPr>
    </dgm:pt>
    <dgm:pt modelId="{2E2CDB59-A2BF-42EA-A50C-E2F07CB04326}" type="pres">
      <dgm:prSet presAssocID="{045A56B4-E81B-4E38-B0DA-81A4E887212F}" presName="level3hierChild" presStyleCnt="0"/>
      <dgm:spPr/>
    </dgm:pt>
    <dgm:pt modelId="{0B042CAF-2C41-485B-866C-7CDE78BA3BA6}" type="pres">
      <dgm:prSet presAssocID="{1C981A20-985F-4C16-BD85-CD9D37EFF7CE}" presName="conn2-1" presStyleLbl="parChTrans1D2" presStyleIdx="2" presStyleCnt="3"/>
      <dgm:spPr/>
    </dgm:pt>
    <dgm:pt modelId="{BE7B1908-ECAE-4ED5-8DB7-7D59A151A87A}" type="pres">
      <dgm:prSet presAssocID="{1C981A20-985F-4C16-BD85-CD9D37EFF7CE}" presName="connTx" presStyleLbl="parChTrans1D2" presStyleIdx="2" presStyleCnt="3"/>
      <dgm:spPr/>
    </dgm:pt>
    <dgm:pt modelId="{2027F84B-A616-4E10-B58F-DB41CD982175}" type="pres">
      <dgm:prSet presAssocID="{414C4CB7-B59E-4CF8-A30A-3C7250AB4FF8}" presName="root2" presStyleCnt="0"/>
      <dgm:spPr/>
    </dgm:pt>
    <dgm:pt modelId="{1110CBB3-4B48-487E-9300-6E98CBB10B27}" type="pres">
      <dgm:prSet presAssocID="{414C4CB7-B59E-4CF8-A30A-3C7250AB4FF8}" presName="LevelTwoTextNode" presStyleLbl="node2" presStyleIdx="2" presStyleCnt="3" custScaleX="71427">
        <dgm:presLayoutVars>
          <dgm:chPref val="3"/>
        </dgm:presLayoutVars>
      </dgm:prSet>
      <dgm:spPr>
        <a:prstGeom prst="roundRect">
          <a:avLst/>
        </a:prstGeom>
      </dgm:spPr>
    </dgm:pt>
    <dgm:pt modelId="{2EE7402F-D38D-4F20-A1C9-2C074788D753}" type="pres">
      <dgm:prSet presAssocID="{414C4CB7-B59E-4CF8-A30A-3C7250AB4FF8}" presName="level3hierChild" presStyleCnt="0"/>
      <dgm:spPr/>
    </dgm:pt>
    <dgm:pt modelId="{B8292535-C910-4111-9DD2-6EEB64D9B1E0}" type="pres">
      <dgm:prSet presAssocID="{9CF4CE00-CBC8-4CD3-886E-431EF60ED478}" presName="conn2-1" presStyleLbl="parChTrans1D3" presStyleIdx="3" presStyleCnt="5"/>
      <dgm:spPr/>
    </dgm:pt>
    <dgm:pt modelId="{1C61DBD6-1ED3-4FD0-940F-41438FD817DB}" type="pres">
      <dgm:prSet presAssocID="{9CF4CE00-CBC8-4CD3-886E-431EF60ED478}" presName="connTx" presStyleLbl="parChTrans1D3" presStyleIdx="3" presStyleCnt="5"/>
      <dgm:spPr/>
    </dgm:pt>
    <dgm:pt modelId="{DE7CE763-3B86-4C08-9FC5-AE2EC0DA55D8}" type="pres">
      <dgm:prSet presAssocID="{FB50B548-87FE-4884-AF31-EE59FD1F15E5}" presName="root2" presStyleCnt="0"/>
      <dgm:spPr/>
    </dgm:pt>
    <dgm:pt modelId="{E79EFC4D-05C3-4A7A-9331-834E6CB1134D}" type="pres">
      <dgm:prSet presAssocID="{FB50B548-87FE-4884-AF31-EE59FD1F15E5}" presName="LevelTwoTextNode" presStyleLbl="node3" presStyleIdx="3" presStyleCnt="5" custScaleX="81029">
        <dgm:presLayoutVars>
          <dgm:chPref val="3"/>
        </dgm:presLayoutVars>
      </dgm:prSet>
      <dgm:spPr>
        <a:prstGeom prst="roundRect">
          <a:avLst/>
        </a:prstGeom>
      </dgm:spPr>
    </dgm:pt>
    <dgm:pt modelId="{F73EBC0E-ED37-420A-A823-1B0F96850E9D}" type="pres">
      <dgm:prSet presAssocID="{FB50B548-87FE-4884-AF31-EE59FD1F15E5}" presName="level3hierChild" presStyleCnt="0"/>
      <dgm:spPr/>
    </dgm:pt>
    <dgm:pt modelId="{36A8BEF7-85B9-4C1B-9A05-159BD68DD98E}" type="pres">
      <dgm:prSet presAssocID="{4CD56C2C-6B28-4153-9BC5-5A5543368BF2}" presName="conn2-1" presStyleLbl="parChTrans1D3" presStyleIdx="4" presStyleCnt="5"/>
      <dgm:spPr/>
    </dgm:pt>
    <dgm:pt modelId="{406968B7-9D25-4AED-930D-2E4C21C05914}" type="pres">
      <dgm:prSet presAssocID="{4CD56C2C-6B28-4153-9BC5-5A5543368BF2}" presName="connTx" presStyleLbl="parChTrans1D3" presStyleIdx="4" presStyleCnt="5"/>
      <dgm:spPr/>
    </dgm:pt>
    <dgm:pt modelId="{4D3116DA-E749-4D9B-B31D-496DB518F69F}" type="pres">
      <dgm:prSet presAssocID="{3234BEDE-AFB5-4F7B-95BE-6D83E3393F24}" presName="root2" presStyleCnt="0"/>
      <dgm:spPr/>
    </dgm:pt>
    <dgm:pt modelId="{DA7D1885-EB0F-416A-987C-800F695E561A}" type="pres">
      <dgm:prSet presAssocID="{3234BEDE-AFB5-4F7B-95BE-6D83E3393F24}" presName="LevelTwoTextNode" presStyleLbl="node3" presStyleIdx="4" presStyleCnt="5" custScaleX="81029">
        <dgm:presLayoutVars>
          <dgm:chPref val="3"/>
        </dgm:presLayoutVars>
      </dgm:prSet>
      <dgm:spPr>
        <a:prstGeom prst="roundRect">
          <a:avLst/>
        </a:prstGeom>
      </dgm:spPr>
    </dgm:pt>
    <dgm:pt modelId="{A02394A9-37D0-4183-B9A5-A919E84B053D}" type="pres">
      <dgm:prSet presAssocID="{3234BEDE-AFB5-4F7B-95BE-6D83E3393F24}" presName="level3hierChild" presStyleCnt="0"/>
      <dgm:spPr/>
    </dgm:pt>
  </dgm:ptLst>
  <dgm:cxnLst>
    <dgm:cxn modelId="{A91FF002-4D99-4AC4-9C47-01C229BE53C9}" type="presOf" srcId="{84EAF17B-49DB-443F-898E-06E03ACD2D4E}" destId="{7F206B2F-1739-456D-8CAA-5FDAC3B514FF}" srcOrd="0" destOrd="0" presId="urn:microsoft.com/office/officeart/2008/layout/HorizontalMultiLevelHierarchy"/>
    <dgm:cxn modelId="{58F27204-B8FE-49D1-9E42-73074021655D}" srcId="{4A3C1F13-BB86-444C-94AF-F2502CFF3A28}" destId="{414C4CB7-B59E-4CF8-A30A-3C7250AB4FF8}" srcOrd="2" destOrd="0" parTransId="{1C981A20-985F-4C16-BD85-CD9D37EFF7CE}" sibTransId="{8FC97AC2-50D3-4A71-8069-6D3EADF816FE}"/>
    <dgm:cxn modelId="{8B942005-C831-422E-8494-BE9B35685DB1}" type="presOf" srcId="{7FAC3AD3-2DE6-4419-9DA1-09C3ECD5C00B}" destId="{7AAB4B11-AE3D-4B50-AADC-75DC22DDE25A}" srcOrd="0" destOrd="0" presId="urn:microsoft.com/office/officeart/2008/layout/HorizontalMultiLevelHierarchy"/>
    <dgm:cxn modelId="{2B13A705-79B8-466A-ABCC-FB2D19D32EFB}" srcId="{414C4CB7-B59E-4CF8-A30A-3C7250AB4FF8}" destId="{FB50B548-87FE-4884-AF31-EE59FD1F15E5}" srcOrd="0" destOrd="0" parTransId="{9CF4CE00-CBC8-4CD3-886E-431EF60ED478}" sibTransId="{54F7F818-FF4F-4F11-A158-FB18693F5FB4}"/>
    <dgm:cxn modelId="{B39E450C-6F54-46F7-A08C-AC4F7F1F1F4C}" type="presOf" srcId="{5707DE97-D356-453D-8FD8-49099746B0D0}" destId="{97840B70-0E03-4132-82DB-88C558FB9245}" srcOrd="0" destOrd="0" presId="urn:microsoft.com/office/officeart/2008/layout/HorizontalMultiLevelHierarchy"/>
    <dgm:cxn modelId="{4236910C-3834-4DB0-803E-47F8C71A1B49}" type="presOf" srcId="{E1643E44-4DCA-4BC7-A01A-B12DDBE7D3CF}" destId="{3629C91A-C1EE-43F1-957A-41114723552D}" srcOrd="0" destOrd="0" presId="urn:microsoft.com/office/officeart/2008/layout/HorizontalMultiLevelHierarchy"/>
    <dgm:cxn modelId="{4F484210-91D3-4463-9C42-4271645F2F39}" srcId="{414C4CB7-B59E-4CF8-A30A-3C7250AB4FF8}" destId="{3234BEDE-AFB5-4F7B-95BE-6D83E3393F24}" srcOrd="1" destOrd="0" parTransId="{4CD56C2C-6B28-4153-9BC5-5A5543368BF2}" sibTransId="{D7CAA5E6-3404-4C47-A9C5-2222F7E616FE}"/>
    <dgm:cxn modelId="{F797F019-8709-4134-888A-33AA58047E94}" type="presOf" srcId="{C14A612D-C9B2-44BC-9A3D-01513E60E370}" destId="{5B56B3CE-BB89-41AB-A135-F2DE8DD8BF26}" srcOrd="0" destOrd="0" presId="urn:microsoft.com/office/officeart/2008/layout/HorizontalMultiLevelHierarchy"/>
    <dgm:cxn modelId="{DCE0481C-84DB-4AA5-A4DF-9B33E29C00F8}" type="presOf" srcId="{E1643E44-4DCA-4BC7-A01A-B12DDBE7D3CF}" destId="{3181115D-C26E-4D4E-87E2-0E6E59930CE1}" srcOrd="1" destOrd="0" presId="urn:microsoft.com/office/officeart/2008/layout/HorizontalMultiLevelHierarchy"/>
    <dgm:cxn modelId="{11598B20-FED3-44CA-BBF4-937D0A54DD08}" srcId="{AE315944-3168-4E0E-A637-AFB91A39AFC1}" destId="{966D9D59-3225-4998-8AB8-03DDB048ECC1}" srcOrd="0" destOrd="0" parTransId="{E1643E44-4DCA-4BC7-A01A-B12DDBE7D3CF}" sibTransId="{EC48D8E8-79A7-4AE6-A8DA-AC3DC095048A}"/>
    <dgm:cxn modelId="{7E86D526-3012-420F-BE7B-666BFFD8A090}" type="presOf" srcId="{AE315944-3168-4E0E-A637-AFB91A39AFC1}" destId="{CF5CEE62-B934-4D9E-84CB-152EE3946C13}" srcOrd="0" destOrd="0" presId="urn:microsoft.com/office/officeart/2008/layout/HorizontalMultiLevelHierarchy"/>
    <dgm:cxn modelId="{F2A0AA2A-6FC1-4292-BF05-3F1DA756B1F0}" type="presOf" srcId="{4A3C1F13-BB86-444C-94AF-F2502CFF3A28}" destId="{31701DDF-4BA4-40CD-93CE-A42E291FC80F}" srcOrd="0" destOrd="0" presId="urn:microsoft.com/office/officeart/2008/layout/HorizontalMultiLevelHierarchy"/>
    <dgm:cxn modelId="{1036F32D-24CE-4901-883E-3E34AF329BED}" type="presOf" srcId="{1C981A20-985F-4C16-BD85-CD9D37EFF7CE}" destId="{BE7B1908-ECAE-4ED5-8DB7-7D59A151A87A}" srcOrd="1" destOrd="0" presId="urn:microsoft.com/office/officeart/2008/layout/HorizontalMultiLevelHierarchy"/>
    <dgm:cxn modelId="{74E63833-BDC0-41CA-BD86-04778EAB89AA}" type="presOf" srcId="{045A56B4-E81B-4E38-B0DA-81A4E887212F}" destId="{576BB80C-775C-4C2D-910C-A34DDF54FB5B}" srcOrd="0" destOrd="0" presId="urn:microsoft.com/office/officeart/2008/layout/HorizontalMultiLevelHierarchy"/>
    <dgm:cxn modelId="{56DD8737-8452-43FD-85B1-14188921753B}" srcId="{84EAF17B-49DB-443F-898E-06E03ACD2D4E}" destId="{4A3C1F13-BB86-444C-94AF-F2502CFF3A28}" srcOrd="0" destOrd="0" parTransId="{BF16AAE7-FE97-46BA-91BE-03267A86A94E}" sibTransId="{F5AA0923-67BF-4EC0-8C22-AE712B46EE0C}"/>
    <dgm:cxn modelId="{C068455D-A5C2-4E8F-9FB4-2432BF5714BF}" type="presOf" srcId="{0AC882FD-D75D-4BEE-964D-F43AF44D13E8}" destId="{816776FD-76B4-467D-9E97-CB19CCCAEDDB}" srcOrd="1" destOrd="0" presId="urn:microsoft.com/office/officeart/2008/layout/HorizontalMultiLevelHierarchy"/>
    <dgm:cxn modelId="{A6812E43-D4B0-45D7-8403-2F9D9F97E794}" type="presOf" srcId="{7FAC3AD3-2DE6-4419-9DA1-09C3ECD5C00B}" destId="{AF5FA9E4-ED3A-4E69-8865-98B187313008}" srcOrd="1" destOrd="0" presId="urn:microsoft.com/office/officeart/2008/layout/HorizontalMultiLevelHierarchy"/>
    <dgm:cxn modelId="{1BB3D753-79C6-4EDF-AD30-EF771DC54ED3}" type="presOf" srcId="{F97AA74F-F958-4560-8441-1D5963873098}" destId="{F957851E-5FA4-483E-8C7B-166EED602DAB}" srcOrd="1" destOrd="0" presId="urn:microsoft.com/office/officeart/2008/layout/HorizontalMultiLevelHierarchy"/>
    <dgm:cxn modelId="{22EECD7A-D010-4B22-AE22-D62148D936F8}" srcId="{613B9CF7-F2AE-419C-A1FC-A9C2BF02BAD1}" destId="{045A56B4-E81B-4E38-B0DA-81A4E887212F}" srcOrd="0" destOrd="0" parTransId="{0AC882FD-D75D-4BEE-964D-F43AF44D13E8}" sibTransId="{EC6A72B5-2B4A-45D1-9596-8D15D9329815}"/>
    <dgm:cxn modelId="{4864207C-641E-4C76-8A01-C0D09043D1F8}" type="presOf" srcId="{4CD56C2C-6B28-4153-9BC5-5A5543368BF2}" destId="{36A8BEF7-85B9-4C1B-9A05-159BD68DD98E}" srcOrd="0" destOrd="0" presId="urn:microsoft.com/office/officeart/2008/layout/HorizontalMultiLevelHierarchy"/>
    <dgm:cxn modelId="{8F274D7E-3DA7-482F-A828-63BA8067A2AE}" type="presOf" srcId="{0AC882FD-D75D-4BEE-964D-F43AF44D13E8}" destId="{35DED027-643F-47C2-9971-0E6715391CCD}" srcOrd="0" destOrd="0" presId="urn:microsoft.com/office/officeart/2008/layout/HorizontalMultiLevelHierarchy"/>
    <dgm:cxn modelId="{19A72A83-7177-4B25-9846-1086BFDF6B50}" srcId="{4A3C1F13-BB86-444C-94AF-F2502CFF3A28}" destId="{AE315944-3168-4E0E-A637-AFB91A39AFC1}" srcOrd="0" destOrd="0" parTransId="{F97AA74F-F958-4560-8441-1D5963873098}" sibTransId="{2ADA845C-D6C7-4386-8B11-6B954257106B}"/>
    <dgm:cxn modelId="{23678686-CFC8-4B6D-A81A-31DAB76A04B3}" type="presOf" srcId="{414C4CB7-B59E-4CF8-A30A-3C7250AB4FF8}" destId="{1110CBB3-4B48-487E-9300-6E98CBB10B27}" srcOrd="0" destOrd="0" presId="urn:microsoft.com/office/officeart/2008/layout/HorizontalMultiLevelHierarchy"/>
    <dgm:cxn modelId="{F702E88B-00FA-450C-8CFF-251830AE2DB5}" srcId="{AE315944-3168-4E0E-A637-AFB91A39AFC1}" destId="{5707DE97-D356-453D-8FD8-49099746B0D0}" srcOrd="1" destOrd="0" parTransId="{7FAC3AD3-2DE6-4419-9DA1-09C3ECD5C00B}" sibTransId="{54EBB949-090B-4E30-9D54-74627D55BC48}"/>
    <dgm:cxn modelId="{F2AD4B90-13BA-4CB2-915C-D1B4E00CE083}" type="presOf" srcId="{9CF4CE00-CBC8-4CD3-886E-431EF60ED478}" destId="{1C61DBD6-1ED3-4FD0-940F-41438FD817DB}" srcOrd="1" destOrd="0" presId="urn:microsoft.com/office/officeart/2008/layout/HorizontalMultiLevelHierarchy"/>
    <dgm:cxn modelId="{45E613C5-B797-4713-9105-D1C6821ACB2E}" type="presOf" srcId="{FB50B548-87FE-4884-AF31-EE59FD1F15E5}" destId="{E79EFC4D-05C3-4A7A-9331-834E6CB1134D}" srcOrd="0" destOrd="0" presId="urn:microsoft.com/office/officeart/2008/layout/HorizontalMultiLevelHierarchy"/>
    <dgm:cxn modelId="{C59D55C7-C2F7-464F-ACB5-DF8DD0CB218D}" type="presOf" srcId="{3234BEDE-AFB5-4F7B-95BE-6D83E3393F24}" destId="{DA7D1885-EB0F-416A-987C-800F695E561A}" srcOrd="0" destOrd="0" presId="urn:microsoft.com/office/officeart/2008/layout/HorizontalMultiLevelHierarchy"/>
    <dgm:cxn modelId="{B94EE4CB-8187-4F88-A948-8A2BFAED7D9A}" type="presOf" srcId="{613B9CF7-F2AE-419C-A1FC-A9C2BF02BAD1}" destId="{C95986DA-6B69-43E6-8BED-646E4A63B317}" srcOrd="0" destOrd="0" presId="urn:microsoft.com/office/officeart/2008/layout/HorizontalMultiLevelHierarchy"/>
    <dgm:cxn modelId="{EE711ADE-2C8E-470E-9A78-52AC848ECEA2}" type="presOf" srcId="{9CF4CE00-CBC8-4CD3-886E-431EF60ED478}" destId="{B8292535-C910-4111-9DD2-6EEB64D9B1E0}" srcOrd="0" destOrd="0" presId="urn:microsoft.com/office/officeart/2008/layout/HorizontalMultiLevelHierarchy"/>
    <dgm:cxn modelId="{B948B4F3-5F9B-4786-A6B6-17B96D43F0E8}" type="presOf" srcId="{966D9D59-3225-4998-8AB8-03DDB048ECC1}" destId="{698C40A9-F66D-45B9-83BD-8C24309EC503}" srcOrd="0" destOrd="0" presId="urn:microsoft.com/office/officeart/2008/layout/HorizontalMultiLevelHierarchy"/>
    <dgm:cxn modelId="{43DA59F5-191A-437E-9773-7BDE63DCCEF6}" type="presOf" srcId="{F97AA74F-F958-4560-8441-1D5963873098}" destId="{E0E8751D-25B0-49F6-8BD6-1AE720FE00F2}" srcOrd="0" destOrd="0" presId="urn:microsoft.com/office/officeart/2008/layout/HorizontalMultiLevelHierarchy"/>
    <dgm:cxn modelId="{6F6BD6F5-4006-4C48-A349-D508C1D11983}" type="presOf" srcId="{4CD56C2C-6B28-4153-9BC5-5A5543368BF2}" destId="{406968B7-9D25-4AED-930D-2E4C21C05914}" srcOrd="1" destOrd="0" presId="urn:microsoft.com/office/officeart/2008/layout/HorizontalMultiLevelHierarchy"/>
    <dgm:cxn modelId="{2C86B3F6-7EB4-4110-964E-4C06CAD0763A}" srcId="{4A3C1F13-BB86-444C-94AF-F2502CFF3A28}" destId="{613B9CF7-F2AE-419C-A1FC-A9C2BF02BAD1}" srcOrd="1" destOrd="0" parTransId="{C14A612D-C9B2-44BC-9A3D-01513E60E370}" sibTransId="{B825B709-8E58-4A66-A2C3-1552599E3CA2}"/>
    <dgm:cxn modelId="{D93383FB-3EF1-48DB-89E7-239F912AFEDF}" type="presOf" srcId="{1C981A20-985F-4C16-BD85-CD9D37EFF7CE}" destId="{0B042CAF-2C41-485B-866C-7CDE78BA3BA6}" srcOrd="0" destOrd="0" presId="urn:microsoft.com/office/officeart/2008/layout/HorizontalMultiLevelHierarchy"/>
    <dgm:cxn modelId="{A72DCEFC-2BF8-43AD-AEC5-D3C95FD1D81E}" type="presOf" srcId="{C14A612D-C9B2-44BC-9A3D-01513E60E370}" destId="{4CA3D8CE-0201-445A-9892-3A65CBF57928}" srcOrd="1" destOrd="0" presId="urn:microsoft.com/office/officeart/2008/layout/HorizontalMultiLevelHierarchy"/>
    <dgm:cxn modelId="{DCCD8591-3A24-4233-9936-3742FF2D666C}" type="presParOf" srcId="{7F206B2F-1739-456D-8CAA-5FDAC3B514FF}" destId="{EE93EECA-32A5-4AFC-BB8B-C14E5EDCEF2E}" srcOrd="0" destOrd="0" presId="urn:microsoft.com/office/officeart/2008/layout/HorizontalMultiLevelHierarchy"/>
    <dgm:cxn modelId="{FBA23E25-78BD-43B3-89E9-B30F71835353}" type="presParOf" srcId="{EE93EECA-32A5-4AFC-BB8B-C14E5EDCEF2E}" destId="{31701DDF-4BA4-40CD-93CE-A42E291FC80F}" srcOrd="0" destOrd="0" presId="urn:microsoft.com/office/officeart/2008/layout/HorizontalMultiLevelHierarchy"/>
    <dgm:cxn modelId="{71AA779C-F97F-4F10-AF92-EEB6D6D7F847}" type="presParOf" srcId="{EE93EECA-32A5-4AFC-BB8B-C14E5EDCEF2E}" destId="{E5362D07-4858-4A2C-A46A-314E33AF06E1}" srcOrd="1" destOrd="0" presId="urn:microsoft.com/office/officeart/2008/layout/HorizontalMultiLevelHierarchy"/>
    <dgm:cxn modelId="{AEC8B479-4B1F-4669-ADD7-3988B05DA674}" type="presParOf" srcId="{E5362D07-4858-4A2C-A46A-314E33AF06E1}" destId="{E0E8751D-25B0-49F6-8BD6-1AE720FE00F2}" srcOrd="0" destOrd="0" presId="urn:microsoft.com/office/officeart/2008/layout/HorizontalMultiLevelHierarchy"/>
    <dgm:cxn modelId="{FACEC8D5-DE41-4E61-A90F-C01F7C645160}" type="presParOf" srcId="{E0E8751D-25B0-49F6-8BD6-1AE720FE00F2}" destId="{F957851E-5FA4-483E-8C7B-166EED602DAB}" srcOrd="0" destOrd="0" presId="urn:microsoft.com/office/officeart/2008/layout/HorizontalMultiLevelHierarchy"/>
    <dgm:cxn modelId="{568754F6-6B2D-4C8C-B658-BF71BA32619B}" type="presParOf" srcId="{E5362D07-4858-4A2C-A46A-314E33AF06E1}" destId="{429AFCD0-3988-422C-849C-35254D695D8B}" srcOrd="1" destOrd="0" presId="urn:microsoft.com/office/officeart/2008/layout/HorizontalMultiLevelHierarchy"/>
    <dgm:cxn modelId="{EF6C5436-AEB4-463E-A55B-5869AA97EA5A}" type="presParOf" srcId="{429AFCD0-3988-422C-849C-35254D695D8B}" destId="{CF5CEE62-B934-4D9E-84CB-152EE3946C13}" srcOrd="0" destOrd="0" presId="urn:microsoft.com/office/officeart/2008/layout/HorizontalMultiLevelHierarchy"/>
    <dgm:cxn modelId="{7126D22A-68FE-4956-ACA3-510813B630B6}" type="presParOf" srcId="{429AFCD0-3988-422C-849C-35254D695D8B}" destId="{78ED5003-871A-42F7-84F0-2DF81CADD93B}" srcOrd="1" destOrd="0" presId="urn:microsoft.com/office/officeart/2008/layout/HorizontalMultiLevelHierarchy"/>
    <dgm:cxn modelId="{A8B18630-5675-404D-823F-CD08E78532B5}" type="presParOf" srcId="{78ED5003-871A-42F7-84F0-2DF81CADD93B}" destId="{3629C91A-C1EE-43F1-957A-41114723552D}" srcOrd="0" destOrd="0" presId="urn:microsoft.com/office/officeart/2008/layout/HorizontalMultiLevelHierarchy"/>
    <dgm:cxn modelId="{9CF38714-7F34-427D-9A64-9F34B293CFD2}" type="presParOf" srcId="{3629C91A-C1EE-43F1-957A-41114723552D}" destId="{3181115D-C26E-4D4E-87E2-0E6E59930CE1}" srcOrd="0" destOrd="0" presId="urn:microsoft.com/office/officeart/2008/layout/HorizontalMultiLevelHierarchy"/>
    <dgm:cxn modelId="{DD4A9F41-D2EB-451A-9F4C-0367602DC48A}" type="presParOf" srcId="{78ED5003-871A-42F7-84F0-2DF81CADD93B}" destId="{AAC576AC-89D2-457F-9263-1EB99907A1DE}" srcOrd="1" destOrd="0" presId="urn:microsoft.com/office/officeart/2008/layout/HorizontalMultiLevelHierarchy"/>
    <dgm:cxn modelId="{0A0EA8EC-C948-4168-A1EE-F8B34E12BBB1}" type="presParOf" srcId="{AAC576AC-89D2-457F-9263-1EB99907A1DE}" destId="{698C40A9-F66D-45B9-83BD-8C24309EC503}" srcOrd="0" destOrd="0" presId="urn:microsoft.com/office/officeart/2008/layout/HorizontalMultiLevelHierarchy"/>
    <dgm:cxn modelId="{2DBAC387-B554-4C9F-87F0-F9E7C0C20465}" type="presParOf" srcId="{AAC576AC-89D2-457F-9263-1EB99907A1DE}" destId="{5A75B399-6072-4CDC-A536-A165C0E0ACB9}" srcOrd="1" destOrd="0" presId="urn:microsoft.com/office/officeart/2008/layout/HorizontalMultiLevelHierarchy"/>
    <dgm:cxn modelId="{F9FD6D34-3D4E-4747-8463-9F747FCD3383}" type="presParOf" srcId="{78ED5003-871A-42F7-84F0-2DF81CADD93B}" destId="{7AAB4B11-AE3D-4B50-AADC-75DC22DDE25A}" srcOrd="2" destOrd="0" presId="urn:microsoft.com/office/officeart/2008/layout/HorizontalMultiLevelHierarchy"/>
    <dgm:cxn modelId="{FE40828E-5DA9-4AB0-B5D6-2F56D7FA7A3F}" type="presParOf" srcId="{7AAB4B11-AE3D-4B50-AADC-75DC22DDE25A}" destId="{AF5FA9E4-ED3A-4E69-8865-98B187313008}" srcOrd="0" destOrd="0" presId="urn:microsoft.com/office/officeart/2008/layout/HorizontalMultiLevelHierarchy"/>
    <dgm:cxn modelId="{EF02A59E-C292-46B6-8377-6FBA3CB238B6}" type="presParOf" srcId="{78ED5003-871A-42F7-84F0-2DF81CADD93B}" destId="{0DC21E62-A87A-4018-9A52-F45B24A5E853}" srcOrd="3" destOrd="0" presId="urn:microsoft.com/office/officeart/2008/layout/HorizontalMultiLevelHierarchy"/>
    <dgm:cxn modelId="{D591A42D-B8AA-45EE-9D38-3F288FD3C424}" type="presParOf" srcId="{0DC21E62-A87A-4018-9A52-F45B24A5E853}" destId="{97840B70-0E03-4132-82DB-88C558FB9245}" srcOrd="0" destOrd="0" presId="urn:microsoft.com/office/officeart/2008/layout/HorizontalMultiLevelHierarchy"/>
    <dgm:cxn modelId="{2BB2631B-7114-466C-AF5E-D9D8E2B6693C}" type="presParOf" srcId="{0DC21E62-A87A-4018-9A52-F45B24A5E853}" destId="{39CF140A-278F-468E-A63C-39124E475846}" srcOrd="1" destOrd="0" presId="urn:microsoft.com/office/officeart/2008/layout/HorizontalMultiLevelHierarchy"/>
    <dgm:cxn modelId="{F98A25C7-4694-4B80-9B50-2B40F5AA6A9D}" type="presParOf" srcId="{E5362D07-4858-4A2C-A46A-314E33AF06E1}" destId="{5B56B3CE-BB89-41AB-A135-F2DE8DD8BF26}" srcOrd="2" destOrd="0" presId="urn:microsoft.com/office/officeart/2008/layout/HorizontalMultiLevelHierarchy"/>
    <dgm:cxn modelId="{1D825B02-1C7C-4538-940D-53305691571A}" type="presParOf" srcId="{5B56B3CE-BB89-41AB-A135-F2DE8DD8BF26}" destId="{4CA3D8CE-0201-445A-9892-3A65CBF57928}" srcOrd="0" destOrd="0" presId="urn:microsoft.com/office/officeart/2008/layout/HorizontalMultiLevelHierarchy"/>
    <dgm:cxn modelId="{760A6A1B-BD12-4B04-97BE-DBFB6350210D}" type="presParOf" srcId="{E5362D07-4858-4A2C-A46A-314E33AF06E1}" destId="{E4273442-129B-4B98-A772-86E0A6A4AD43}" srcOrd="3" destOrd="0" presId="urn:microsoft.com/office/officeart/2008/layout/HorizontalMultiLevelHierarchy"/>
    <dgm:cxn modelId="{6492DD76-75F7-40D4-A4DC-0CE03C351BCA}" type="presParOf" srcId="{E4273442-129B-4B98-A772-86E0A6A4AD43}" destId="{C95986DA-6B69-43E6-8BED-646E4A63B317}" srcOrd="0" destOrd="0" presId="urn:microsoft.com/office/officeart/2008/layout/HorizontalMultiLevelHierarchy"/>
    <dgm:cxn modelId="{71FDC29A-F14E-4D46-A4BE-EF438FABA67B}" type="presParOf" srcId="{E4273442-129B-4B98-A772-86E0A6A4AD43}" destId="{0959D2B6-3B53-4D55-A0E5-7DCB40EE8022}" srcOrd="1" destOrd="0" presId="urn:microsoft.com/office/officeart/2008/layout/HorizontalMultiLevelHierarchy"/>
    <dgm:cxn modelId="{52ED3BAE-BC4B-47D6-B2B7-FD160C090727}" type="presParOf" srcId="{0959D2B6-3B53-4D55-A0E5-7DCB40EE8022}" destId="{35DED027-643F-47C2-9971-0E6715391CCD}" srcOrd="0" destOrd="0" presId="urn:microsoft.com/office/officeart/2008/layout/HorizontalMultiLevelHierarchy"/>
    <dgm:cxn modelId="{7C07BC14-AB72-4294-A099-489123115A74}" type="presParOf" srcId="{35DED027-643F-47C2-9971-0E6715391CCD}" destId="{816776FD-76B4-467D-9E97-CB19CCCAEDDB}" srcOrd="0" destOrd="0" presId="urn:microsoft.com/office/officeart/2008/layout/HorizontalMultiLevelHierarchy"/>
    <dgm:cxn modelId="{43521F89-8C64-4FD8-A7AA-803625C076E3}" type="presParOf" srcId="{0959D2B6-3B53-4D55-A0E5-7DCB40EE8022}" destId="{85A0AC5E-3C58-4CC6-81C6-F786CD3B2D35}" srcOrd="1" destOrd="0" presId="urn:microsoft.com/office/officeart/2008/layout/HorizontalMultiLevelHierarchy"/>
    <dgm:cxn modelId="{926698F7-0731-492D-AA23-1EEC7FA085F6}" type="presParOf" srcId="{85A0AC5E-3C58-4CC6-81C6-F786CD3B2D35}" destId="{576BB80C-775C-4C2D-910C-A34DDF54FB5B}" srcOrd="0" destOrd="0" presId="urn:microsoft.com/office/officeart/2008/layout/HorizontalMultiLevelHierarchy"/>
    <dgm:cxn modelId="{B8DD69C3-3EC9-438C-9D1F-30BDD321B7DE}" type="presParOf" srcId="{85A0AC5E-3C58-4CC6-81C6-F786CD3B2D35}" destId="{2E2CDB59-A2BF-42EA-A50C-E2F07CB04326}" srcOrd="1" destOrd="0" presId="urn:microsoft.com/office/officeart/2008/layout/HorizontalMultiLevelHierarchy"/>
    <dgm:cxn modelId="{4821ECEF-57B7-4D8A-844B-028C35017E29}" type="presParOf" srcId="{E5362D07-4858-4A2C-A46A-314E33AF06E1}" destId="{0B042CAF-2C41-485B-866C-7CDE78BA3BA6}" srcOrd="4" destOrd="0" presId="urn:microsoft.com/office/officeart/2008/layout/HorizontalMultiLevelHierarchy"/>
    <dgm:cxn modelId="{D7F90C9E-D4A6-4401-B2C3-A8FFBDA2EC3C}" type="presParOf" srcId="{0B042CAF-2C41-485B-866C-7CDE78BA3BA6}" destId="{BE7B1908-ECAE-4ED5-8DB7-7D59A151A87A}" srcOrd="0" destOrd="0" presId="urn:microsoft.com/office/officeart/2008/layout/HorizontalMultiLevelHierarchy"/>
    <dgm:cxn modelId="{1068CCBB-E86E-47CB-B23C-355A72E0C6A1}" type="presParOf" srcId="{E5362D07-4858-4A2C-A46A-314E33AF06E1}" destId="{2027F84B-A616-4E10-B58F-DB41CD982175}" srcOrd="5" destOrd="0" presId="urn:microsoft.com/office/officeart/2008/layout/HorizontalMultiLevelHierarchy"/>
    <dgm:cxn modelId="{33E16579-8645-4F6A-BE25-296BFAB975BC}" type="presParOf" srcId="{2027F84B-A616-4E10-B58F-DB41CD982175}" destId="{1110CBB3-4B48-487E-9300-6E98CBB10B27}" srcOrd="0" destOrd="0" presId="urn:microsoft.com/office/officeart/2008/layout/HorizontalMultiLevelHierarchy"/>
    <dgm:cxn modelId="{583F15C8-AD84-452F-8A9C-543C3097812F}" type="presParOf" srcId="{2027F84B-A616-4E10-B58F-DB41CD982175}" destId="{2EE7402F-D38D-4F20-A1C9-2C074788D753}" srcOrd="1" destOrd="0" presId="urn:microsoft.com/office/officeart/2008/layout/HorizontalMultiLevelHierarchy"/>
    <dgm:cxn modelId="{EC0F4DEE-AB20-405D-B29A-FB74262ED93B}" type="presParOf" srcId="{2EE7402F-D38D-4F20-A1C9-2C074788D753}" destId="{B8292535-C910-4111-9DD2-6EEB64D9B1E0}" srcOrd="0" destOrd="0" presId="urn:microsoft.com/office/officeart/2008/layout/HorizontalMultiLevelHierarchy"/>
    <dgm:cxn modelId="{A3566D83-E638-46D7-AD37-90DA54E1EC87}" type="presParOf" srcId="{B8292535-C910-4111-9DD2-6EEB64D9B1E0}" destId="{1C61DBD6-1ED3-4FD0-940F-41438FD817DB}" srcOrd="0" destOrd="0" presId="urn:microsoft.com/office/officeart/2008/layout/HorizontalMultiLevelHierarchy"/>
    <dgm:cxn modelId="{158C9868-AFF4-42E2-8C0E-7064267D09B2}" type="presParOf" srcId="{2EE7402F-D38D-4F20-A1C9-2C074788D753}" destId="{DE7CE763-3B86-4C08-9FC5-AE2EC0DA55D8}" srcOrd="1" destOrd="0" presId="urn:microsoft.com/office/officeart/2008/layout/HorizontalMultiLevelHierarchy"/>
    <dgm:cxn modelId="{A3C62D34-3E30-4BDD-9A36-FEDCD93ABC21}" type="presParOf" srcId="{DE7CE763-3B86-4C08-9FC5-AE2EC0DA55D8}" destId="{E79EFC4D-05C3-4A7A-9331-834E6CB1134D}" srcOrd="0" destOrd="0" presId="urn:microsoft.com/office/officeart/2008/layout/HorizontalMultiLevelHierarchy"/>
    <dgm:cxn modelId="{E7EE8AB3-FF67-445D-914E-5B86BBC3D992}" type="presParOf" srcId="{DE7CE763-3B86-4C08-9FC5-AE2EC0DA55D8}" destId="{F73EBC0E-ED37-420A-A823-1B0F96850E9D}" srcOrd="1" destOrd="0" presId="urn:microsoft.com/office/officeart/2008/layout/HorizontalMultiLevelHierarchy"/>
    <dgm:cxn modelId="{94E14A18-D681-4205-86C3-3F6C2D35B2EE}" type="presParOf" srcId="{2EE7402F-D38D-4F20-A1C9-2C074788D753}" destId="{36A8BEF7-85B9-4C1B-9A05-159BD68DD98E}" srcOrd="2" destOrd="0" presId="urn:microsoft.com/office/officeart/2008/layout/HorizontalMultiLevelHierarchy"/>
    <dgm:cxn modelId="{D0864D32-BA1D-4447-8910-DBB5888E7E9A}" type="presParOf" srcId="{36A8BEF7-85B9-4C1B-9A05-159BD68DD98E}" destId="{406968B7-9D25-4AED-930D-2E4C21C05914}" srcOrd="0" destOrd="0" presId="urn:microsoft.com/office/officeart/2008/layout/HorizontalMultiLevelHierarchy"/>
    <dgm:cxn modelId="{1C04B653-EC22-4349-91E6-3C2D5F3B3D0B}" type="presParOf" srcId="{2EE7402F-D38D-4F20-A1C9-2C074788D753}" destId="{4D3116DA-E749-4D9B-B31D-496DB518F69F}" srcOrd="3" destOrd="0" presId="urn:microsoft.com/office/officeart/2008/layout/HorizontalMultiLevelHierarchy"/>
    <dgm:cxn modelId="{E5FEA575-AFAA-446C-9792-5F5CD69CCE88}" type="presParOf" srcId="{4D3116DA-E749-4D9B-B31D-496DB518F69F}" destId="{DA7D1885-EB0F-416A-987C-800F695E561A}" srcOrd="0" destOrd="0" presId="urn:microsoft.com/office/officeart/2008/layout/HorizontalMultiLevelHierarchy"/>
    <dgm:cxn modelId="{DCE5E4E4-BEDA-42FF-8D66-CE12530936DF}" type="presParOf" srcId="{4D3116DA-E749-4D9B-B31D-496DB518F69F}" destId="{A02394A9-37D0-4183-B9A5-A919E84B053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8BEF7-85B9-4C1B-9A05-159BD68DD98E}">
      <dsp:nvSpPr>
        <dsp:cNvPr id="0" name=""/>
        <dsp:cNvSpPr/>
      </dsp:nvSpPr>
      <dsp:spPr>
        <a:xfrm>
          <a:off x="7177973" y="7211301"/>
          <a:ext cx="732426" cy="697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6213" y="0"/>
              </a:lnTo>
              <a:lnTo>
                <a:pt x="366213" y="697814"/>
              </a:lnTo>
              <a:lnTo>
                <a:pt x="732426" y="697814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7518895" y="7534917"/>
        <a:ext cx="50581" cy="50581"/>
      </dsp:txXfrm>
    </dsp:sp>
    <dsp:sp modelId="{B8292535-C910-4111-9DD2-6EEB64D9B1E0}">
      <dsp:nvSpPr>
        <dsp:cNvPr id="0" name=""/>
        <dsp:cNvSpPr/>
      </dsp:nvSpPr>
      <dsp:spPr>
        <a:xfrm>
          <a:off x="7177973" y="6513486"/>
          <a:ext cx="732426" cy="697814"/>
        </a:xfrm>
        <a:custGeom>
          <a:avLst/>
          <a:gdLst/>
          <a:ahLst/>
          <a:cxnLst/>
          <a:rect l="0" t="0" r="0" b="0"/>
          <a:pathLst>
            <a:path>
              <a:moveTo>
                <a:pt x="0" y="697814"/>
              </a:moveTo>
              <a:lnTo>
                <a:pt x="366213" y="697814"/>
              </a:lnTo>
              <a:lnTo>
                <a:pt x="366213" y="0"/>
              </a:lnTo>
              <a:lnTo>
                <a:pt x="732426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7518895" y="6837102"/>
        <a:ext cx="50581" cy="50581"/>
      </dsp:txXfrm>
    </dsp:sp>
    <dsp:sp modelId="{0B042CAF-2C41-485B-866C-7CDE78BA3BA6}">
      <dsp:nvSpPr>
        <dsp:cNvPr id="0" name=""/>
        <dsp:cNvSpPr/>
      </dsp:nvSpPr>
      <dsp:spPr>
        <a:xfrm>
          <a:off x="4351916" y="4638354"/>
          <a:ext cx="210304" cy="2572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152" y="0"/>
              </a:lnTo>
              <a:lnTo>
                <a:pt x="105152" y="2572946"/>
              </a:lnTo>
              <a:lnTo>
                <a:pt x="210304" y="2572946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4392530" y="5860289"/>
        <a:ext cx="129076" cy="129076"/>
      </dsp:txXfrm>
    </dsp:sp>
    <dsp:sp modelId="{35DED027-643F-47C2-9971-0E6715391CCD}">
      <dsp:nvSpPr>
        <dsp:cNvPr id="0" name=""/>
        <dsp:cNvSpPr/>
      </dsp:nvSpPr>
      <dsp:spPr>
        <a:xfrm>
          <a:off x="7177973" y="5064231"/>
          <a:ext cx="7283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3624"/>
              </a:moveTo>
              <a:lnTo>
                <a:pt x="364162" y="53624"/>
              </a:lnTo>
              <a:lnTo>
                <a:pt x="364162" y="45720"/>
              </a:lnTo>
              <a:lnTo>
                <a:pt x="728324" y="4572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7523926" y="5091742"/>
        <a:ext cx="36418" cy="36418"/>
      </dsp:txXfrm>
    </dsp:sp>
    <dsp:sp modelId="{5B56B3CE-BB89-41AB-A135-F2DE8DD8BF26}">
      <dsp:nvSpPr>
        <dsp:cNvPr id="0" name=""/>
        <dsp:cNvSpPr/>
      </dsp:nvSpPr>
      <dsp:spPr>
        <a:xfrm>
          <a:off x="4351916" y="4638354"/>
          <a:ext cx="210304" cy="479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152" y="0"/>
              </a:lnTo>
              <a:lnTo>
                <a:pt x="105152" y="479501"/>
              </a:lnTo>
              <a:lnTo>
                <a:pt x="210304" y="479501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4443979" y="4865015"/>
        <a:ext cx="26179" cy="26179"/>
      </dsp:txXfrm>
    </dsp:sp>
    <dsp:sp modelId="{7AAB4B11-AE3D-4B50-AADC-75DC22DDE25A}">
      <dsp:nvSpPr>
        <dsp:cNvPr id="0" name=""/>
        <dsp:cNvSpPr/>
      </dsp:nvSpPr>
      <dsp:spPr>
        <a:xfrm>
          <a:off x="7177973" y="2779735"/>
          <a:ext cx="732426" cy="697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6213" y="0"/>
              </a:lnTo>
              <a:lnTo>
                <a:pt x="366213" y="697814"/>
              </a:lnTo>
              <a:lnTo>
                <a:pt x="732426" y="697814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7518895" y="3103351"/>
        <a:ext cx="50581" cy="50581"/>
      </dsp:txXfrm>
    </dsp:sp>
    <dsp:sp modelId="{3629C91A-C1EE-43F1-957A-41114723552D}">
      <dsp:nvSpPr>
        <dsp:cNvPr id="0" name=""/>
        <dsp:cNvSpPr/>
      </dsp:nvSpPr>
      <dsp:spPr>
        <a:xfrm>
          <a:off x="7177973" y="1837243"/>
          <a:ext cx="732426" cy="942491"/>
        </a:xfrm>
        <a:custGeom>
          <a:avLst/>
          <a:gdLst/>
          <a:ahLst/>
          <a:cxnLst/>
          <a:rect l="0" t="0" r="0" b="0"/>
          <a:pathLst>
            <a:path>
              <a:moveTo>
                <a:pt x="0" y="942491"/>
              </a:moveTo>
              <a:lnTo>
                <a:pt x="366213" y="942491"/>
              </a:lnTo>
              <a:lnTo>
                <a:pt x="366213" y="0"/>
              </a:lnTo>
              <a:lnTo>
                <a:pt x="732426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7514345" y="2278648"/>
        <a:ext cx="59681" cy="59681"/>
      </dsp:txXfrm>
    </dsp:sp>
    <dsp:sp modelId="{E0E8751D-25B0-49F6-8BD6-1AE720FE00F2}">
      <dsp:nvSpPr>
        <dsp:cNvPr id="0" name=""/>
        <dsp:cNvSpPr/>
      </dsp:nvSpPr>
      <dsp:spPr>
        <a:xfrm>
          <a:off x="4351916" y="2779735"/>
          <a:ext cx="210304" cy="1858619"/>
        </a:xfrm>
        <a:custGeom>
          <a:avLst/>
          <a:gdLst/>
          <a:ahLst/>
          <a:cxnLst/>
          <a:rect l="0" t="0" r="0" b="0"/>
          <a:pathLst>
            <a:path>
              <a:moveTo>
                <a:pt x="0" y="1858619"/>
              </a:moveTo>
              <a:lnTo>
                <a:pt x="105152" y="1858619"/>
              </a:lnTo>
              <a:lnTo>
                <a:pt x="105152" y="0"/>
              </a:lnTo>
              <a:lnTo>
                <a:pt x="210304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00" kern="1200"/>
        </a:p>
      </dsp:txBody>
      <dsp:txXfrm>
        <a:off x="4410307" y="3662282"/>
        <a:ext cx="93523" cy="93523"/>
      </dsp:txXfrm>
    </dsp:sp>
    <dsp:sp modelId="{31701DDF-4BA4-40CD-93CE-A42E291FC80F}">
      <dsp:nvSpPr>
        <dsp:cNvPr id="0" name=""/>
        <dsp:cNvSpPr/>
      </dsp:nvSpPr>
      <dsp:spPr>
        <a:xfrm flipH="1">
          <a:off x="1043255" y="2730288"/>
          <a:ext cx="2801190" cy="381613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u="sng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Aim</a:t>
          </a:r>
          <a:endParaRPr lang="en-GB" sz="2000" b="1" u="sng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 ensure catheter and continence stock is standardised across the trust within the next 12 months. Increasing positive staff outcomes by 20% and improving stock availability by 50 %</a:t>
          </a:r>
        </a:p>
      </dsp:txBody>
      <dsp:txXfrm>
        <a:off x="1179998" y="2867031"/>
        <a:ext cx="2527704" cy="3542646"/>
      </dsp:txXfrm>
    </dsp:sp>
    <dsp:sp modelId="{CF5CEE62-B934-4D9E-84CB-152EE3946C13}">
      <dsp:nvSpPr>
        <dsp:cNvPr id="0" name=""/>
        <dsp:cNvSpPr/>
      </dsp:nvSpPr>
      <dsp:spPr>
        <a:xfrm>
          <a:off x="4562221" y="2221483"/>
          <a:ext cx="2615751" cy="1116503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Equipment</a:t>
          </a:r>
        </a:p>
      </dsp:txBody>
      <dsp:txXfrm>
        <a:off x="4616724" y="2275986"/>
        <a:ext cx="2506745" cy="1007497"/>
      </dsp:txXfrm>
    </dsp:sp>
    <dsp:sp modelId="{698C40A9-F66D-45B9-83BD-8C24309EC503}">
      <dsp:nvSpPr>
        <dsp:cNvPr id="0" name=""/>
        <dsp:cNvSpPr/>
      </dsp:nvSpPr>
      <dsp:spPr>
        <a:xfrm>
          <a:off x="7910399" y="1278992"/>
          <a:ext cx="2967389" cy="1116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effectLst/>
            </a:rPr>
            <a:t>Standardisation of stock</a:t>
          </a:r>
          <a:endParaRPr lang="en-GB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64902" y="1333495"/>
        <a:ext cx="2858383" cy="1007497"/>
      </dsp:txXfrm>
    </dsp:sp>
    <dsp:sp modelId="{97840B70-0E03-4132-82DB-88C558FB9245}">
      <dsp:nvSpPr>
        <dsp:cNvPr id="0" name=""/>
        <dsp:cNvSpPr/>
      </dsp:nvSpPr>
      <dsp:spPr>
        <a:xfrm>
          <a:off x="7910399" y="2674621"/>
          <a:ext cx="2967389" cy="16058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effectLst/>
            </a:rPr>
            <a:t>clarity of where/how/ who orders what</a:t>
          </a:r>
          <a:endParaRPr lang="en-GB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88790" y="2753012"/>
        <a:ext cx="2810607" cy="1449074"/>
      </dsp:txXfrm>
    </dsp:sp>
    <dsp:sp modelId="{C95986DA-6B69-43E6-8BED-646E4A63B317}">
      <dsp:nvSpPr>
        <dsp:cNvPr id="0" name=""/>
        <dsp:cNvSpPr/>
      </dsp:nvSpPr>
      <dsp:spPr>
        <a:xfrm>
          <a:off x="4562221" y="4559604"/>
          <a:ext cx="2615751" cy="1116503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tx1"/>
              </a:solidFill>
              <a:effectLst/>
            </a:rPr>
            <a:t>Environment</a:t>
          </a:r>
          <a:endParaRPr lang="en-GB" sz="2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16724" y="4614107"/>
        <a:ext cx="2506745" cy="1007497"/>
      </dsp:txXfrm>
    </dsp:sp>
    <dsp:sp modelId="{576BB80C-775C-4C2D-910C-A34DDF54FB5B}">
      <dsp:nvSpPr>
        <dsp:cNvPr id="0" name=""/>
        <dsp:cNvSpPr/>
      </dsp:nvSpPr>
      <dsp:spPr>
        <a:xfrm>
          <a:off x="7906298" y="4551699"/>
          <a:ext cx="2967389" cy="1116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effectLst/>
            </a:rPr>
            <a:t>Storage</a:t>
          </a:r>
          <a:endParaRPr lang="en-GB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60801" y="4606202"/>
        <a:ext cx="2858383" cy="1007497"/>
      </dsp:txXfrm>
    </dsp:sp>
    <dsp:sp modelId="{1110CBB3-4B48-487E-9300-6E98CBB10B27}">
      <dsp:nvSpPr>
        <dsp:cNvPr id="0" name=""/>
        <dsp:cNvSpPr/>
      </dsp:nvSpPr>
      <dsp:spPr>
        <a:xfrm>
          <a:off x="4562221" y="6653049"/>
          <a:ext cx="2615751" cy="1116503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 Staff </a:t>
          </a:r>
        </a:p>
      </dsp:txBody>
      <dsp:txXfrm>
        <a:off x="4616724" y="6707552"/>
        <a:ext cx="2506745" cy="1007497"/>
      </dsp:txXfrm>
    </dsp:sp>
    <dsp:sp modelId="{E79EFC4D-05C3-4A7A-9331-834E6CB1134D}">
      <dsp:nvSpPr>
        <dsp:cNvPr id="0" name=""/>
        <dsp:cNvSpPr/>
      </dsp:nvSpPr>
      <dsp:spPr>
        <a:xfrm>
          <a:off x="7910399" y="5955234"/>
          <a:ext cx="2967389" cy="1116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effectLst/>
            </a:rPr>
            <a:t>Education</a:t>
          </a:r>
          <a:endParaRPr lang="en-GB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64902" y="6009737"/>
        <a:ext cx="2858383" cy="1007497"/>
      </dsp:txXfrm>
    </dsp:sp>
    <dsp:sp modelId="{DA7D1885-EB0F-416A-987C-800F695E561A}">
      <dsp:nvSpPr>
        <dsp:cNvPr id="0" name=""/>
        <dsp:cNvSpPr/>
      </dsp:nvSpPr>
      <dsp:spPr>
        <a:xfrm>
          <a:off x="7910399" y="7350864"/>
          <a:ext cx="2967389" cy="1116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effectLst/>
            </a:rPr>
            <a:t>capacity</a:t>
          </a:r>
          <a:endParaRPr lang="en-GB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64902" y="7405367"/>
        <a:ext cx="2858383" cy="1007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60" cy="496492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5" y="0"/>
            <a:ext cx="2946360" cy="496492"/>
          </a:xfrm>
          <a:prstGeom prst="rect">
            <a:avLst/>
          </a:prstGeom>
        </p:spPr>
        <p:txBody>
          <a:bodyPr vert="horz" wrap="square" lIns="92473" tIns="46237" rIns="92473" bIns="4623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4EF497-56AC-4A36-A7F0-AB1DADE21192}" type="datetimeFigureOut">
              <a:rPr lang="en-GB" altLang="en-US"/>
              <a:pPr>
                <a:defRPr/>
              </a:pPr>
              <a:t>27/10/2025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137"/>
            <a:ext cx="2946360" cy="496491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5" y="9430137"/>
            <a:ext cx="2946360" cy="496491"/>
          </a:xfrm>
          <a:prstGeom prst="rect">
            <a:avLst/>
          </a:prstGeom>
        </p:spPr>
        <p:txBody>
          <a:bodyPr vert="horz" wrap="square" lIns="92473" tIns="46237" rIns="92473" bIns="4623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F31F11-2FF4-474E-B8EC-7D8A75234B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5704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60" cy="496492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l" defTabSz="436936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60" cy="496492"/>
          </a:xfrm>
          <a:prstGeom prst="rect">
            <a:avLst/>
          </a:prstGeom>
        </p:spPr>
        <p:txBody>
          <a:bodyPr vert="horz" wrap="square" lIns="92473" tIns="46237" rIns="92473" bIns="4623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9601AD-AB01-41D2-8189-AE49C1D956D7}" type="datetimeFigureOut">
              <a:rPr lang="en-GB" altLang="en-US"/>
              <a:pPr>
                <a:defRPr/>
              </a:pPr>
              <a:t>27/10/2025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3" tIns="46237" rIns="92473" bIns="46237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30" y="4715867"/>
            <a:ext cx="5437816" cy="4468420"/>
          </a:xfrm>
          <a:prstGeom prst="rect">
            <a:avLst/>
          </a:prstGeom>
        </p:spPr>
        <p:txBody>
          <a:bodyPr vert="horz" lIns="92473" tIns="46237" rIns="92473" bIns="4623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137"/>
            <a:ext cx="2946360" cy="496491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l" defTabSz="436936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95" y="9430137"/>
            <a:ext cx="2946360" cy="496491"/>
          </a:xfrm>
          <a:prstGeom prst="rect">
            <a:avLst/>
          </a:prstGeom>
        </p:spPr>
        <p:txBody>
          <a:bodyPr vert="horz" wrap="square" lIns="92473" tIns="46237" rIns="92473" bIns="4623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3616CBC-8EEF-4F6C-BAAC-7C61F08FB9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2323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2086674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4174882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6263089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8351297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0439505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6pPr>
    <a:lvl7pPr marL="12527406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7pPr>
    <a:lvl8pPr marL="14615307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8pPr>
    <a:lvl9pPr marL="16703208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66763" y="744538"/>
            <a:ext cx="52641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1345" indent="-288979">
              <a:spcBef>
                <a:spcPct val="30000"/>
              </a:spcBef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55916" indent="-231183">
              <a:spcBef>
                <a:spcPct val="30000"/>
              </a:spcBef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18282" indent="-231183">
              <a:spcBef>
                <a:spcPct val="30000"/>
              </a:spcBef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80649" indent="-231183">
              <a:spcBef>
                <a:spcPct val="30000"/>
              </a:spcBef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43015" indent="-231183" defTabSz="4368399" eaLnBrk="0" fontAlgn="base" hangingPunct="0">
              <a:spcBef>
                <a:spcPct val="3000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05381" indent="-231183" defTabSz="4368399" eaLnBrk="0" fontAlgn="base" hangingPunct="0">
              <a:spcBef>
                <a:spcPct val="3000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67748" indent="-231183" defTabSz="4368399" eaLnBrk="0" fontAlgn="base" hangingPunct="0">
              <a:spcBef>
                <a:spcPct val="3000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30114" indent="-231183" defTabSz="4368399" eaLnBrk="0" fontAlgn="base" hangingPunct="0">
              <a:spcBef>
                <a:spcPct val="3000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A20187-2B8F-4592-A0FD-238F21F963C4}" type="slidenum">
              <a:rPr lang="en-GB" altLang="en-US" sz="120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963249-F366-DFAE-2890-506DD5717CED}"/>
              </a:ext>
            </a:extLst>
          </p:cNvPr>
          <p:cNvSpPr>
            <a:spLocks/>
          </p:cNvSpPr>
          <p:nvPr userDrawn="1"/>
        </p:nvSpPr>
        <p:spPr>
          <a:xfrm>
            <a:off x="2" y="0"/>
            <a:ext cx="42803763" cy="692472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215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6691C-6AB4-B7D1-01D8-84EE4B2FF667}"/>
              </a:ext>
            </a:extLst>
          </p:cNvPr>
          <p:cNvSpPr txBox="1"/>
          <p:nvPr userDrawn="1"/>
        </p:nvSpPr>
        <p:spPr>
          <a:xfrm>
            <a:off x="-2" y="6924729"/>
            <a:ext cx="42803763" cy="287771"/>
          </a:xfrm>
          <a:prstGeom prst="rect">
            <a:avLst/>
          </a:prstGeom>
          <a:solidFill>
            <a:schemeClr val="accent6"/>
          </a:solidFill>
          <a:ln w="50800" cap="sq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defTabSz="403666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7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8B82145-0A6E-59A4-0470-B1CFA7E07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592972" y="171801"/>
            <a:ext cx="13046181" cy="5514977"/>
          </a:xfrm>
          <a:prstGeom prst="rect">
            <a:avLst/>
          </a:prstGeom>
        </p:spPr>
      </p:pic>
      <p:pic>
        <p:nvPicPr>
          <p:cNvPr id="25" name="Picture 24" descr="A white circle with black background&#10;&#10;AI-generated content may be incorrect.">
            <a:extLst>
              <a:ext uri="{FF2B5EF4-FFF2-40B4-BE49-F238E27FC236}">
                <a16:creationId xmlns:a16="http://schemas.microsoft.com/office/drawing/2014/main" id="{59292C41-2424-46E4-78E1-17E0395D5B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047" y="-1334590"/>
            <a:ext cx="11401455" cy="10628334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92A66AE6-4CDE-F930-771B-B49963659A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921095" y="1815830"/>
            <a:ext cx="80200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75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9" userDrawn="1">
          <p15:clr>
            <a:srgbClr val="FBAE40"/>
          </p15:clr>
        </p15:guide>
        <p15:guide id="2" pos="894" userDrawn="1">
          <p15:clr>
            <a:srgbClr val="FBAE40"/>
          </p15:clr>
        </p15:guide>
        <p15:guide id="3" pos="26055" userDrawn="1">
          <p15:clr>
            <a:srgbClr val="FBAE40"/>
          </p15:clr>
        </p15:guide>
        <p15:guide id="4" orient="horz" pos="18427" userDrawn="1">
          <p15:clr>
            <a:srgbClr val="FBAE40"/>
          </p15:clr>
        </p15:guide>
        <p15:guide id="5" pos="13028" userDrawn="1">
          <p15:clr>
            <a:srgbClr val="FBAE40"/>
          </p15:clr>
        </p15:guide>
        <p15:guide id="6" pos="139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41031" y="1212522"/>
            <a:ext cx="38521709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1031" y="7063772"/>
            <a:ext cx="38521709" cy="1998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1029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63B3B48-648D-4A5F-A7F6-3664B9454514}" type="datetimeFigureOut">
              <a:rPr lang="en-GB" altLang="en-US" smtClean="0"/>
              <a:pPr>
                <a:defRPr/>
              </a:pPr>
              <a:t>27/10/2025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4412" y="28060416"/>
            <a:ext cx="13554944" cy="1611875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036668" eaLnBrk="1" fontAlgn="auto" hangingPunct="1">
              <a:spcBef>
                <a:spcPts val="0"/>
              </a:spcBef>
              <a:spcAft>
                <a:spcPts val="0"/>
              </a:spcAft>
              <a:defRPr sz="53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6870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E17DD1-FBDC-4A92-AA73-D8325BA13B7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035778" rtl="0" eaLnBrk="0" fontAlgn="base" hangingPunct="0">
        <a:spcBef>
          <a:spcPct val="0"/>
        </a:spcBef>
        <a:spcAft>
          <a:spcPct val="0"/>
        </a:spcAft>
        <a:defRPr sz="19432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27160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6pPr>
      <a:lvl7pPr marL="85432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7pPr>
      <a:lvl8pPr marL="128148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8pPr>
      <a:lvl9pPr marL="170864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9pPr>
    </p:titleStyle>
    <p:bodyStyle>
      <a:lvl1pPr marL="1512860" indent="-1512860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108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marL="3279347" indent="-1260717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333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marL="5045834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557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marL="7062980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marL="9081612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11100834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169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502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8pPr>
      <a:lvl9pPr marL="17155836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1pPr>
      <a:lvl2pPr marL="2018333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2pPr>
      <a:lvl3pPr marL="403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3pPr>
      <a:lvl4pPr marL="6055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4pPr>
      <a:lvl5pPr marL="8073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5pPr>
      <a:lvl6pPr marL="10091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6pPr>
      <a:lvl7pPr marL="12110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7pPr>
      <a:lvl8pPr marL="14128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8pPr>
      <a:lvl9pPr marL="1614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6" userDrawn="1">
          <p15:clr>
            <a:srgbClr val="F26B43"/>
          </p15:clr>
        </p15:guide>
        <p15:guide id="2" pos="13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Box 21"/>
          <p:cNvSpPr txBox="1">
            <a:spLocks noChangeArrowheads="1"/>
          </p:cNvSpPr>
          <p:nvPr/>
        </p:nvSpPr>
        <p:spPr bwMode="auto">
          <a:xfrm>
            <a:off x="45685634" y="22814685"/>
            <a:ext cx="4645403" cy="494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616">
              <a:latin typeface="Arial" charset="0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8883161" y="29462925"/>
            <a:ext cx="3796230" cy="473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/>
            <a:r>
              <a:rPr lang="en-GB" altLang="en-US" sz="3599" b="1" dirty="0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#TheGSQIAWay</a:t>
            </a:r>
            <a:endParaRPr lang="en-US" altLang="en-US" sz="1601" dirty="0">
              <a:solidFill>
                <a:srgbClr val="005E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FE3EC83-4D00-8EE4-3E9C-0CA738441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623" y="7556539"/>
            <a:ext cx="19633850" cy="28940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Due to manufacturing problems worldwide there has been a large impact in what catheter and continence stock is available in the trust. This was highlighted by multiple teams during the catheter summit.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lack of availability can lead to products being used inappropriately, without training and without oversight of the organisation which could cause harm to patients and could be financially expensive.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0B6CF3-AF34-8871-5A67-EAD9A7757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33" y="10754421"/>
            <a:ext cx="19670614" cy="97463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243" dirty="0"/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0BDFC77F-6E79-F03D-1C3C-53945F23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481" y="20850237"/>
            <a:ext cx="19675778" cy="30993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Measures</a:t>
            </a:r>
          </a:p>
          <a:p>
            <a:pPr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Outcome measure – to reduce the number of catheter and continence products available across the trust that are not in line with One Gloucestershire formulary.</a:t>
            </a:r>
          </a:p>
          <a:p>
            <a:pPr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Process measure – reviewing stock levels across the trust</a:t>
            </a:r>
          </a:p>
          <a:p>
            <a:pPr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Balancing measure – may initially increase cost for the correct stock to be implemented.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919817" y="3197251"/>
            <a:ext cx="22851629" cy="2616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>
              <a:spcAft>
                <a:spcPts val="279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Gloucestershire Safety and Quality Improvement Academy 2025</a:t>
            </a:r>
            <a:endParaRPr lang="en-GB" altLang="en-US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5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Improving ward team access to standardised catheter and continence products for inpatients</a:t>
            </a: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32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Daisy Crace-Calvert, Marilyn Little, Natalie Mann</a:t>
            </a:r>
          </a:p>
        </p:txBody>
      </p:sp>
      <p:sp>
        <p:nvSpPr>
          <p:cNvPr id="19" name="TextBox 9">
            <a:extLst>
              <a:ext uri="{FF2B5EF4-FFF2-40B4-BE49-F238E27FC236}">
                <a16:creationId xmlns:a16="http://schemas.microsoft.com/office/drawing/2014/main" id="{7E36B0FB-5712-2595-66BE-F5A0D7C75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6722" y="24739200"/>
            <a:ext cx="22114509" cy="472372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 anchor="t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Ensure all areas are provided with the stock list, know how to order and amend stock levels with their Mat men,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Provide regular comms with information on the new stock list and ordering,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Over the next 12 months we will monitor and continue to roll out correct stock. </a:t>
            </a:r>
          </a:p>
          <a:p>
            <a:pPr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At the 12-month review: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Review if equipment library is achievable,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Reaudit stock rooms and staff experience once process is embedding,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/>
                <a:ea typeface="MS PGothic"/>
                <a:cs typeface="Arial"/>
              </a:rPr>
              <a:t>Review with area managers for feedback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Diagram 20">
            <a:extLst>
              <a:ext uri="{FF2B5EF4-FFF2-40B4-BE49-F238E27FC236}">
                <a16:creationId xmlns:a16="http://schemas.microsoft.com/office/drawing/2014/main" id="{4DA918A0-D30D-B744-CBD7-D6E8AB0828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0491781"/>
              </p:ext>
            </p:extLst>
          </p:nvPr>
        </p:nvGraphicFramePr>
        <p:xfrm>
          <a:off x="-501381" y="10878131"/>
          <a:ext cx="10891452" cy="974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2" name="Group 21">
            <a:extLst>
              <a:ext uri="{FF2B5EF4-FFF2-40B4-BE49-F238E27FC236}">
                <a16:creationId xmlns:a16="http://schemas.microsoft.com/office/drawing/2014/main" id="{8F2D6B3F-270C-A79A-61F8-F428E20AC7BC}"/>
              </a:ext>
            </a:extLst>
          </p:cNvPr>
          <p:cNvGrpSpPr/>
          <p:nvPr/>
        </p:nvGrpSpPr>
        <p:grpSpPr>
          <a:xfrm>
            <a:off x="10897515" y="11103877"/>
            <a:ext cx="8856453" cy="492606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3" name="Rounded Rectangle 7">
              <a:extLst>
                <a:ext uri="{FF2B5EF4-FFF2-40B4-BE49-F238E27FC236}">
                  <a16:creationId xmlns:a16="http://schemas.microsoft.com/office/drawing/2014/main" id="{7376A4FC-AF5B-5C5B-6933-D980B338170E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24" name="Rounded Rectangle 4">
              <a:extLst>
                <a:ext uri="{FF2B5EF4-FFF2-40B4-BE49-F238E27FC236}">
                  <a16:creationId xmlns:a16="http://schemas.microsoft.com/office/drawing/2014/main" id="{7C3DB787-A0A8-74DF-EE97-D44908A0C107}"/>
                </a:ext>
              </a:extLst>
            </p:cNvPr>
            <p:cNvSpPr/>
            <p:nvPr/>
          </p:nvSpPr>
          <p:spPr>
            <a:xfrm>
              <a:off x="3839221" y="35499"/>
              <a:ext cx="133658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400" dirty="0">
                  <a:solidFill>
                    <a:schemeClr val="tx1"/>
                  </a:solidFill>
                  <a:effectLst/>
                </a:rPr>
                <a:t>Create a visual standardised stock list for inpatient areas.</a:t>
              </a:r>
              <a:endParaRPr lang="en-GB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1F30755-7365-93D0-712A-FF1B10BA1628}"/>
              </a:ext>
            </a:extLst>
          </p:cNvPr>
          <p:cNvGrpSpPr/>
          <p:nvPr/>
        </p:nvGrpSpPr>
        <p:grpSpPr>
          <a:xfrm>
            <a:off x="10913234" y="11763624"/>
            <a:ext cx="8873249" cy="939730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6" name="Rounded Rectangle 14">
              <a:extLst>
                <a:ext uri="{FF2B5EF4-FFF2-40B4-BE49-F238E27FC236}">
                  <a16:creationId xmlns:a16="http://schemas.microsoft.com/office/drawing/2014/main" id="{8CE40CCF-B53D-4D25-1180-6E9A90DD1596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27" name="Rounded Rectangle 4">
              <a:extLst>
                <a:ext uri="{FF2B5EF4-FFF2-40B4-BE49-F238E27FC236}">
                  <a16:creationId xmlns:a16="http://schemas.microsoft.com/office/drawing/2014/main" id="{5B21D30B-C35E-329B-D96F-E9DBC90730EE}"/>
                </a:ext>
              </a:extLst>
            </p:cNvPr>
            <p:cNvSpPr/>
            <p:nvPr/>
          </p:nvSpPr>
          <p:spPr>
            <a:xfrm>
              <a:off x="3836780" y="35499"/>
              <a:ext cx="133405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2400" dirty="0">
                  <a:solidFill>
                    <a:schemeClr val="tx1"/>
                  </a:solidFill>
                  <a:effectLst/>
                </a:rPr>
                <a:t>Remove ability to order inappropriate stock items that do not correlate with new stock list, ensuring a clear ordering system.</a:t>
              </a:r>
              <a:endParaRPr lang="en-GB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9528B10-8FCC-59BC-914B-586DACF4E53B}"/>
              </a:ext>
            </a:extLst>
          </p:cNvPr>
          <p:cNvGrpSpPr/>
          <p:nvPr/>
        </p:nvGrpSpPr>
        <p:grpSpPr>
          <a:xfrm>
            <a:off x="10921770" y="13698237"/>
            <a:ext cx="8873251" cy="498740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9" name="Rounded Rectangle 20">
              <a:extLst>
                <a:ext uri="{FF2B5EF4-FFF2-40B4-BE49-F238E27FC236}">
                  <a16:creationId xmlns:a16="http://schemas.microsoft.com/office/drawing/2014/main" id="{891DE176-8B98-0FEA-58D9-C2BBE9B2FA09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30" name="Rounded Rectangle 4">
              <a:extLst>
                <a:ext uri="{FF2B5EF4-FFF2-40B4-BE49-F238E27FC236}">
                  <a16:creationId xmlns:a16="http://schemas.microsoft.com/office/drawing/2014/main" id="{02421056-6B9A-5E45-2616-6D66801DAD06}"/>
                </a:ext>
              </a:extLst>
            </p:cNvPr>
            <p:cNvSpPr/>
            <p:nvPr/>
          </p:nvSpPr>
          <p:spPr>
            <a:xfrm>
              <a:off x="3870432" y="35500"/>
              <a:ext cx="1296386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storage levels in the inpatient areas 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2341A1-4DBE-09CE-3559-61771F398D81}"/>
              </a:ext>
            </a:extLst>
          </p:cNvPr>
          <p:cNvGrpSpPr/>
          <p:nvPr/>
        </p:nvGrpSpPr>
        <p:grpSpPr>
          <a:xfrm>
            <a:off x="10930192" y="12873835"/>
            <a:ext cx="8856291" cy="655439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2" name="Rounded Rectangle 23">
              <a:extLst>
                <a:ext uri="{FF2B5EF4-FFF2-40B4-BE49-F238E27FC236}">
                  <a16:creationId xmlns:a16="http://schemas.microsoft.com/office/drawing/2014/main" id="{BC63120C-9184-DAF9-148A-EC767EECE08D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34" name="Rounded Rectangle 4">
              <a:extLst>
                <a:ext uri="{FF2B5EF4-FFF2-40B4-BE49-F238E27FC236}">
                  <a16:creationId xmlns:a16="http://schemas.microsoft.com/office/drawing/2014/main" id="{2A5009EF-1BDB-7FA5-8EBD-CB8C52E4F4A7}"/>
                </a:ext>
              </a:extLst>
            </p:cNvPr>
            <p:cNvSpPr/>
            <p:nvPr/>
          </p:nvSpPr>
          <p:spPr>
            <a:xfrm>
              <a:off x="3834184" y="35500"/>
              <a:ext cx="1332585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Include directions and advice on ordering systems on stock list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9AFED33-9C5B-1113-8620-5E8C3B1A2DA2}"/>
              </a:ext>
            </a:extLst>
          </p:cNvPr>
          <p:cNvGrpSpPr/>
          <p:nvPr/>
        </p:nvGrpSpPr>
        <p:grpSpPr>
          <a:xfrm>
            <a:off x="10975375" y="15356352"/>
            <a:ext cx="8819646" cy="789918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6" name="Rounded Rectangle 29">
              <a:extLst>
                <a:ext uri="{FF2B5EF4-FFF2-40B4-BE49-F238E27FC236}">
                  <a16:creationId xmlns:a16="http://schemas.microsoft.com/office/drawing/2014/main" id="{21093BD2-EB7A-E054-DC2F-690CDF724EFD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37" name="Rounded Rectangle 4">
              <a:extLst>
                <a:ext uri="{FF2B5EF4-FFF2-40B4-BE49-F238E27FC236}">
                  <a16:creationId xmlns:a16="http://schemas.microsoft.com/office/drawing/2014/main" id="{51F54069-0DD2-4DBF-A4E0-26B53CB342E6}"/>
                </a:ext>
              </a:extLst>
            </p:cNvPr>
            <p:cNvSpPr/>
            <p:nvPr/>
          </p:nvSpPr>
          <p:spPr>
            <a:xfrm>
              <a:off x="3859820" y="35499"/>
              <a:ext cx="1304265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Utilise a space in equipment library to hold emergency stock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250E29A-ADE6-A0FC-DE2E-F0C71EC50516}"/>
              </a:ext>
            </a:extLst>
          </p:cNvPr>
          <p:cNvGrpSpPr/>
          <p:nvPr/>
        </p:nvGrpSpPr>
        <p:grpSpPr>
          <a:xfrm>
            <a:off x="10988915" y="14361470"/>
            <a:ext cx="8819646" cy="830389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9" name="Rounded Rectangle 32">
              <a:extLst>
                <a:ext uri="{FF2B5EF4-FFF2-40B4-BE49-F238E27FC236}">
                  <a16:creationId xmlns:a16="http://schemas.microsoft.com/office/drawing/2014/main" id="{E803C95F-6816-0A65-67B2-71816211DAFB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40" name="Rounded Rectangle 4">
              <a:extLst>
                <a:ext uri="{FF2B5EF4-FFF2-40B4-BE49-F238E27FC236}">
                  <a16:creationId xmlns:a16="http://schemas.microsoft.com/office/drawing/2014/main" id="{7A22053C-8F5A-BCAD-3397-BEB65D1693D2}"/>
                </a:ext>
              </a:extLst>
            </p:cNvPr>
            <p:cNvSpPr/>
            <p:nvPr/>
          </p:nvSpPr>
          <p:spPr>
            <a:xfrm>
              <a:off x="3857724" y="35499"/>
              <a:ext cx="1304265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Use the warehouse  (top 100) to store items related to catheter summit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2E13C12-73BD-824D-0F9C-D711E7E4646F}"/>
              </a:ext>
            </a:extLst>
          </p:cNvPr>
          <p:cNvGrpSpPr/>
          <p:nvPr/>
        </p:nvGrpSpPr>
        <p:grpSpPr>
          <a:xfrm>
            <a:off x="10988915" y="16318715"/>
            <a:ext cx="8819646" cy="830389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2" name="Rounded Rectangle 38">
              <a:extLst>
                <a:ext uri="{FF2B5EF4-FFF2-40B4-BE49-F238E27FC236}">
                  <a16:creationId xmlns:a16="http://schemas.microsoft.com/office/drawing/2014/main" id="{06B5F72B-4E16-88D9-EB03-5F9E35BC08C3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43" name="Rounded Rectangle 4">
              <a:extLst>
                <a:ext uri="{FF2B5EF4-FFF2-40B4-BE49-F238E27FC236}">
                  <a16:creationId xmlns:a16="http://schemas.microsoft.com/office/drawing/2014/main" id="{F65B9CA5-37AE-A99B-5438-4D48E812B527}"/>
                </a:ext>
              </a:extLst>
            </p:cNvPr>
            <p:cNvSpPr/>
            <p:nvPr/>
          </p:nvSpPr>
          <p:spPr>
            <a:xfrm>
              <a:off x="3859820" y="35499"/>
              <a:ext cx="1304265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Provide education on use of different varieties of equipment available on the stock list 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12C3395-62B0-9C03-68EC-C5B96EE074D9}"/>
              </a:ext>
            </a:extLst>
          </p:cNvPr>
          <p:cNvGrpSpPr/>
          <p:nvPr/>
        </p:nvGrpSpPr>
        <p:grpSpPr>
          <a:xfrm>
            <a:off x="10988915" y="17322574"/>
            <a:ext cx="8819646" cy="810208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5" name="Rounded Rectangle 36">
              <a:extLst>
                <a:ext uri="{FF2B5EF4-FFF2-40B4-BE49-F238E27FC236}">
                  <a16:creationId xmlns:a16="http://schemas.microsoft.com/office/drawing/2014/main" id="{D42DB3D8-02E8-092A-1690-299B1C930591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46" name="Rounded Rectangle 4">
              <a:extLst>
                <a:ext uri="{FF2B5EF4-FFF2-40B4-BE49-F238E27FC236}">
                  <a16:creationId xmlns:a16="http://schemas.microsoft.com/office/drawing/2014/main" id="{01F7C295-2FD9-CF20-7CA3-FD91CE3A6898}"/>
                </a:ext>
              </a:extLst>
            </p:cNvPr>
            <p:cNvSpPr/>
            <p:nvPr/>
          </p:nvSpPr>
          <p:spPr>
            <a:xfrm>
              <a:off x="3857724" y="35499"/>
              <a:ext cx="1306361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staffing of mat men to be able to monitor storeroom organisation and stock levels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7288B38-65C2-625B-BA9C-90DEB6A8928C}"/>
              </a:ext>
            </a:extLst>
          </p:cNvPr>
          <p:cNvGrpSpPr/>
          <p:nvPr/>
        </p:nvGrpSpPr>
        <p:grpSpPr>
          <a:xfrm>
            <a:off x="11010082" y="18303746"/>
            <a:ext cx="8819646" cy="810207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8" name="Rounded Rectangle 36">
              <a:extLst>
                <a:ext uri="{FF2B5EF4-FFF2-40B4-BE49-F238E27FC236}">
                  <a16:creationId xmlns:a16="http://schemas.microsoft.com/office/drawing/2014/main" id="{FBF83511-516D-466F-9E14-90FC76E630BD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2400"/>
            </a:p>
          </p:txBody>
        </p:sp>
        <p:sp>
          <p:nvSpPr>
            <p:cNvPr id="49" name="Rounded Rectangle 4">
              <a:extLst>
                <a:ext uri="{FF2B5EF4-FFF2-40B4-BE49-F238E27FC236}">
                  <a16:creationId xmlns:a16="http://schemas.microsoft.com/office/drawing/2014/main" id="{E32770D3-6D34-5066-90A0-E0EDE2488071}"/>
                </a:ext>
              </a:extLst>
            </p:cNvPr>
            <p:cNvSpPr/>
            <p:nvPr/>
          </p:nvSpPr>
          <p:spPr>
            <a:xfrm>
              <a:off x="3862397" y="35499"/>
              <a:ext cx="1304265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2400" dirty="0">
                  <a:solidFill>
                    <a:schemeClr val="tx1"/>
                  </a:solidFill>
                  <a:effectLst/>
                </a:rPr>
                <a:t>Increase nursing time spent on stock reviews and monitoring stock available</a:t>
              </a:r>
              <a:endPara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TextBox 9">
            <a:extLst>
              <a:ext uri="{FF2B5EF4-FFF2-40B4-BE49-F238E27FC236}">
                <a16:creationId xmlns:a16="http://schemas.microsoft.com/office/drawing/2014/main" id="{7A687378-4037-12CF-761D-BA13495BB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480" y="24312599"/>
            <a:ext cx="6586469" cy="5150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Data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Initial stock audit (27 inpatient areas)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showed: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Inadequate supplies 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Areas had inappropriate stock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Large variety of different brands 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Stock was kept in multiple location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9">
            <a:extLst>
              <a:ext uri="{FF2B5EF4-FFF2-40B4-BE49-F238E27FC236}">
                <a16:creationId xmlns:a16="http://schemas.microsoft.com/office/drawing/2014/main" id="{93B0F23A-2B34-C146-8A0F-AB4F6BC96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9997" y="24312599"/>
            <a:ext cx="12729261" cy="515032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Data 2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Staff feedback results (107 participants)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showed: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Staff felt frustrated by lack of stock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64% of staff felt it had a negative impact of their daily work and increased delays in treatment  for their patients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96% of staff felt standardisation of stock would be beneficial</a:t>
            </a:r>
          </a:p>
          <a:p>
            <a:pPr marL="457200" indent="-457200" eaLnBrk="1" hangingPunct="1">
              <a:spcBef>
                <a:spcPct val="0"/>
              </a:spcBef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21% of staff said they would use a different/type if they didn’t have some type </a:t>
            </a:r>
          </a:p>
          <a:p>
            <a:pPr marL="457200" indent="-457200" eaLnBrk="1" hangingPunct="1">
              <a:spcBef>
                <a:spcPct val="0"/>
              </a:spcBef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9CE0E97E-ED3D-4D9A-9BF4-85A49992FF0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8858" t="21449" r="58432" b="13904"/>
          <a:stretch/>
        </p:blipFill>
        <p:spPr>
          <a:xfrm>
            <a:off x="20376722" y="7556541"/>
            <a:ext cx="22100418" cy="10560756"/>
          </a:xfrm>
          <a:prstGeom prst="rect">
            <a:avLst/>
          </a:prstGeom>
        </p:spPr>
      </p:pic>
      <p:sp>
        <p:nvSpPr>
          <p:cNvPr id="57" name="TextBox 9">
            <a:extLst>
              <a:ext uri="{FF2B5EF4-FFF2-40B4-BE49-F238E27FC236}">
                <a16:creationId xmlns:a16="http://schemas.microsoft.com/office/drawing/2014/main" id="{EA7C36DE-A44B-8234-5901-D279797CF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7671" y="18278752"/>
            <a:ext cx="22089470" cy="30993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PDSA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Create standardised stock list for Gloucestershire hospitals,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Implement stock list into inpatient ward areas,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Create top 100 ordering list matching to the updated stock list,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Ensure products either 1</a:t>
            </a:r>
            <a:r>
              <a:rPr lang="en-GB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or 2</a:t>
            </a:r>
            <a:r>
              <a:rPr lang="en-GB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line is available in the warehouse, replacing old stock with the new line as it is used,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/>
          </a:p>
        </p:txBody>
      </p:sp>
      <p:sp>
        <p:nvSpPr>
          <p:cNvPr id="58" name="TextBox 9">
            <a:extLst>
              <a:ext uri="{FF2B5EF4-FFF2-40B4-BE49-F238E27FC236}">
                <a16:creationId xmlns:a16="http://schemas.microsoft.com/office/drawing/2014/main" id="{EA71ECA0-3244-84F9-6D28-4594D47E4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7670" y="21539510"/>
            <a:ext cx="22092613" cy="2989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Predictions following plan and implementation</a:t>
            </a:r>
            <a:r>
              <a:rPr lang="en-GB" altLang="en-US" sz="2800" b="1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Improve availability of stock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Improved staff satisfaction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Increase in use of appropriate 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Decrease in product spend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08AA7BF366B44AA6E59734F96BB363" ma:contentTypeVersion="4" ma:contentTypeDescription="Create a new document." ma:contentTypeScope="" ma:versionID="78c855cf04b8e925728c88f1aa433295">
  <xsd:schema xmlns:xsd="http://www.w3.org/2001/XMLSchema" xmlns:xs="http://www.w3.org/2001/XMLSchema" xmlns:p="http://schemas.microsoft.com/office/2006/metadata/properties" xmlns:ns2="e4a8cc83-3b95-41ed-8b71-e60623bf26f3" targetNamespace="http://schemas.microsoft.com/office/2006/metadata/properties" ma:root="true" ma:fieldsID="1afbdae456e99343288cafdc003c5190" ns2:_="">
    <xsd:import namespace="e4a8cc83-3b95-41ed-8b71-e60623bf26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8cc83-3b95-41ed-8b71-e60623bf26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373B04-B2FF-4033-96A8-FA551F6969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a8cc83-3b95-41ed-8b71-e60623bf26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25E811-74EB-4B1C-BBF7-B892B15285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972263-DEA8-407C-B2AA-A1AC35657CEF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2517</TotalTime>
  <Words>573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GSQIA</dc:creator>
  <cp:lastModifiedBy>CHEUNG, Yingyan (GLOUCESTERSHIRE HOSPITALS NHS FOUNDATION TRUST)</cp:lastModifiedBy>
  <cp:revision>223</cp:revision>
  <cp:lastPrinted>2025-10-21T12:34:07Z</cp:lastPrinted>
  <dcterms:created xsi:type="dcterms:W3CDTF">2011-03-01T17:55:15Z</dcterms:created>
  <dcterms:modified xsi:type="dcterms:W3CDTF">2025-10-27T21:18:12Z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0x010100BC08AA7BF366B44AA6E59734F96BB363</vt:lpwstr>
  </property>
</Properties>
</file>