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42803763" cy="30275213"/>
  <p:notesSz cx="6665913" cy="9872663"/>
  <p:defaultTextStyle>
    <a:defPPr>
      <a:defRPr lang="en-US"/>
    </a:defPPr>
    <a:lvl1pPr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1pPr>
    <a:lvl2pPr marL="2086674" indent="-1644790"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2pPr>
    <a:lvl3pPr marL="4174882" indent="-3291114"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3pPr>
    <a:lvl4pPr marL="6263089" indent="-4937438"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4pPr>
    <a:lvl5pPr marL="8351297" indent="-6583762"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5pPr>
    <a:lvl6pPr marL="2209419" algn="l" defTabSz="883768" rtl="0" eaLnBrk="1" latinLnBrk="0" hangingPunct="1">
      <a:defRPr sz="8215" kern="1200">
        <a:solidFill>
          <a:schemeClr val="tx1"/>
        </a:solidFill>
        <a:latin typeface="Arial" charset="0"/>
        <a:ea typeface="MS PGothic" pitchFamily="34" charset="-128"/>
        <a:cs typeface="+mn-cs"/>
      </a:defRPr>
    </a:lvl6pPr>
    <a:lvl7pPr marL="2651303" algn="l" defTabSz="883768" rtl="0" eaLnBrk="1" latinLnBrk="0" hangingPunct="1">
      <a:defRPr sz="8215" kern="1200">
        <a:solidFill>
          <a:schemeClr val="tx1"/>
        </a:solidFill>
        <a:latin typeface="Arial" charset="0"/>
        <a:ea typeface="MS PGothic" pitchFamily="34" charset="-128"/>
        <a:cs typeface="+mn-cs"/>
      </a:defRPr>
    </a:lvl7pPr>
    <a:lvl8pPr marL="3093187" algn="l" defTabSz="883768" rtl="0" eaLnBrk="1" latinLnBrk="0" hangingPunct="1">
      <a:defRPr sz="8215" kern="1200">
        <a:solidFill>
          <a:schemeClr val="tx1"/>
        </a:solidFill>
        <a:latin typeface="Arial" charset="0"/>
        <a:ea typeface="MS PGothic" pitchFamily="34" charset="-128"/>
        <a:cs typeface="+mn-cs"/>
      </a:defRPr>
    </a:lvl8pPr>
    <a:lvl9pPr marL="3535070" algn="l" defTabSz="883768" rtl="0" eaLnBrk="1" latinLnBrk="0" hangingPunct="1">
      <a:defRPr sz="8215" kern="1200">
        <a:solidFill>
          <a:schemeClr val="tx1"/>
        </a:solidFill>
        <a:latin typeface="Arial" charset="0"/>
        <a:ea typeface="MS PGothic" pitchFamily="34" charset="-128"/>
        <a:cs typeface="+mn-cs"/>
      </a:defRPr>
    </a:lvl9pPr>
  </p:defaultTextStyle>
  <p:extLst>
    <p:ext uri="{EFAFB233-063F-42B5-8137-9DF3F51BA10A}">
      <p15:sldGuideLst xmlns:p15="http://schemas.microsoft.com/office/powerpoint/2012/main">
        <p15:guide id="1" orient="horz" pos="9536" userDrawn="1">
          <p15:clr>
            <a:srgbClr val="A4A3A4"/>
          </p15:clr>
        </p15:guide>
        <p15:guide id="2" pos="1348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0F0F0"/>
    <a:srgbClr val="E8EDEE"/>
    <a:srgbClr val="005E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90677F-6C78-4FF5-B491-C3A6BC002F0A}" v="120" dt="2025-10-26T21:50:52.3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811" autoAdjust="0"/>
    <p:restoredTop sz="95033" autoAdjust="0"/>
  </p:normalViewPr>
  <p:slideViewPr>
    <p:cSldViewPr>
      <p:cViewPr>
        <p:scale>
          <a:sx n="30" d="100"/>
          <a:sy n="30" d="100"/>
        </p:scale>
        <p:origin x="-1123" y="-2246"/>
      </p:cViewPr>
      <p:guideLst>
        <p:guide orient="horz" pos="9536"/>
        <p:guide pos="13482"/>
      </p:guideLst>
    </p:cSldViewPr>
  </p:slideViewPr>
  <p:notesTextViewPr>
    <p:cViewPr>
      <p:scale>
        <a:sx n="100" d="100"/>
        <a:sy n="100" d="100"/>
      </p:scale>
      <p:origin x="0" y="0"/>
    </p:cViewPr>
  </p:notesTextViewPr>
  <p:notesViewPr>
    <p:cSldViewPr showGuides="1">
      <p:cViewPr varScale="1">
        <p:scale>
          <a:sx n="111" d="100"/>
          <a:sy n="111" d="100"/>
        </p:scale>
        <p:origin x="7014" y="114"/>
      </p:cViewPr>
      <p:guideLst/>
    </p:cSldViewPr>
  </p:notesViewPr>
  <p:gridSpacing cx="90012" cy="90012"/>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 Id="rId9"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3713"/>
          </a:xfrm>
          <a:prstGeom prst="rect">
            <a:avLst/>
          </a:prstGeom>
        </p:spPr>
        <p:txBody>
          <a:bodyPr vert="horz" lIns="91440" tIns="45720" rIns="91440" bIns="45720" rtlCol="0"/>
          <a:lstStyle>
            <a:lvl1pPr algn="l" eaLnBrk="1" hangingPunct="1">
              <a:defRPr sz="1200">
                <a:latin typeface="Arial" charset="0"/>
                <a:ea typeface="+mn-ea"/>
                <a:cs typeface="Arial" charset="0"/>
              </a:defRPr>
            </a:lvl1pPr>
          </a:lstStyle>
          <a:p>
            <a:pPr>
              <a:defRPr/>
            </a:pPr>
            <a:endParaRPr lang="en-GB"/>
          </a:p>
        </p:txBody>
      </p:sp>
      <p:sp>
        <p:nvSpPr>
          <p:cNvPr id="3" name="Date Placeholder 2"/>
          <p:cNvSpPr>
            <a:spLocks noGrp="1"/>
          </p:cNvSpPr>
          <p:nvPr>
            <p:ph type="dt" sz="quarter" idx="1"/>
          </p:nvPr>
        </p:nvSpPr>
        <p:spPr>
          <a:xfrm>
            <a:off x="3775075" y="0"/>
            <a:ext cx="2889250" cy="493713"/>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fld id="{DE4EF497-56AC-4A36-A7F0-AB1DADE21192}" type="datetimeFigureOut">
              <a:rPr lang="en-GB" altLang="en-US"/>
              <a:pPr>
                <a:defRPr/>
              </a:pPr>
              <a:t>27/10/2025</a:t>
            </a:fld>
            <a:endParaRPr lang="en-GB" altLang="en-US"/>
          </a:p>
        </p:txBody>
      </p:sp>
      <p:sp>
        <p:nvSpPr>
          <p:cNvPr id="4" name="Footer Placeholder 3"/>
          <p:cNvSpPr>
            <a:spLocks noGrp="1"/>
          </p:cNvSpPr>
          <p:nvPr>
            <p:ph type="ftr" sz="quarter" idx="2"/>
          </p:nvPr>
        </p:nvSpPr>
        <p:spPr>
          <a:xfrm>
            <a:off x="0" y="9377363"/>
            <a:ext cx="2889250" cy="493712"/>
          </a:xfrm>
          <a:prstGeom prst="rect">
            <a:avLst/>
          </a:prstGeom>
        </p:spPr>
        <p:txBody>
          <a:bodyPr vert="horz" lIns="91440" tIns="45720" rIns="91440" bIns="45720" rtlCol="0" anchor="b"/>
          <a:lstStyle>
            <a:lvl1pPr algn="l" eaLnBrk="1" hangingPunct="1">
              <a:defRPr sz="1200">
                <a:latin typeface="Arial" charset="0"/>
                <a:ea typeface="+mn-ea"/>
                <a:cs typeface="Arial" charset="0"/>
              </a:defRPr>
            </a:lvl1pPr>
          </a:lstStyle>
          <a:p>
            <a:pPr>
              <a:defRPr/>
            </a:pPr>
            <a:endParaRPr lang="en-GB"/>
          </a:p>
        </p:txBody>
      </p:sp>
      <p:sp>
        <p:nvSpPr>
          <p:cNvPr id="5" name="Slide Number Placeholder 4"/>
          <p:cNvSpPr>
            <a:spLocks noGrp="1"/>
          </p:cNvSpPr>
          <p:nvPr>
            <p:ph type="sldNum" sz="quarter" idx="3"/>
          </p:nvPr>
        </p:nvSpPr>
        <p:spPr>
          <a:xfrm>
            <a:off x="3775075" y="9377363"/>
            <a:ext cx="2889250"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6BF31F11-2FF4-474E-B8EC-7D8A75234BF8}" type="slidenum">
              <a:rPr lang="en-GB" altLang="en-US"/>
              <a:pPr/>
              <a:t>‹#›</a:t>
            </a:fld>
            <a:endParaRPr lang="en-GB" altLang="en-US"/>
          </a:p>
        </p:txBody>
      </p:sp>
    </p:spTree>
    <p:extLst>
      <p:ext uri="{BB962C8B-B14F-4D97-AF65-F5344CB8AC3E}">
        <p14:creationId xmlns:p14="http://schemas.microsoft.com/office/powerpoint/2010/main" val="4049570413"/>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109" userDrawn="1">
          <p15:clr>
            <a:srgbClr val="F26B43"/>
          </p15:clr>
        </p15:guide>
        <p15:guide id="2" pos="2099"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3713"/>
          </a:xfrm>
          <a:prstGeom prst="rect">
            <a:avLst/>
          </a:prstGeom>
        </p:spPr>
        <p:txBody>
          <a:bodyPr vert="horz" lIns="91440" tIns="45720" rIns="91440" bIns="45720" rtlCol="0"/>
          <a:lstStyle>
            <a:lvl1pPr algn="l" defTabSz="4320540" eaLnBrk="1" fontAlgn="auto" hangingPunct="1">
              <a:spcBef>
                <a:spcPts val="0"/>
              </a:spcBef>
              <a:spcAft>
                <a:spcPts val="0"/>
              </a:spcAft>
              <a:defRPr sz="1200">
                <a:latin typeface="+mn-lt"/>
                <a:ea typeface="+mn-ea"/>
                <a:cs typeface="+mn-cs"/>
              </a:defRPr>
            </a:lvl1pPr>
          </a:lstStyle>
          <a:p>
            <a:pPr>
              <a:defRPr/>
            </a:pPr>
            <a:endParaRPr lang="en-GB"/>
          </a:p>
        </p:txBody>
      </p:sp>
      <p:sp>
        <p:nvSpPr>
          <p:cNvPr id="3" name="Date Placeholder 2"/>
          <p:cNvSpPr>
            <a:spLocks noGrp="1"/>
          </p:cNvSpPr>
          <p:nvPr>
            <p:ph type="dt" idx="1"/>
          </p:nvPr>
        </p:nvSpPr>
        <p:spPr>
          <a:xfrm>
            <a:off x="3775075" y="0"/>
            <a:ext cx="2889250" cy="493713"/>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anose="020F0502020204030204" pitchFamily="34" charset="0"/>
              </a:defRPr>
            </a:lvl1pPr>
          </a:lstStyle>
          <a:p>
            <a:pPr>
              <a:defRPr/>
            </a:pPr>
            <a:fld id="{7B9601AD-AB01-41D2-8189-AE49C1D956D7}" type="datetimeFigureOut">
              <a:rPr lang="en-GB" altLang="en-US"/>
              <a:pPr>
                <a:defRPr/>
              </a:pPr>
              <a:t>27/10/2025</a:t>
            </a:fld>
            <a:endParaRPr lang="en-GB" altLang="en-US"/>
          </a:p>
        </p:txBody>
      </p:sp>
      <p:sp>
        <p:nvSpPr>
          <p:cNvPr id="4" name="Slide Image Placeholder 3"/>
          <p:cNvSpPr>
            <a:spLocks noGrp="1" noRot="1" noChangeAspect="1"/>
          </p:cNvSpPr>
          <p:nvPr>
            <p:ph type="sldImg" idx="2"/>
          </p:nvPr>
        </p:nvSpPr>
        <p:spPr>
          <a:xfrm>
            <a:off x="715963" y="739775"/>
            <a:ext cx="5233987" cy="3703638"/>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66750" y="4689475"/>
            <a:ext cx="5332413" cy="4443413"/>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9377363"/>
            <a:ext cx="2889250" cy="493712"/>
          </a:xfrm>
          <a:prstGeom prst="rect">
            <a:avLst/>
          </a:prstGeom>
        </p:spPr>
        <p:txBody>
          <a:bodyPr vert="horz" lIns="91440" tIns="45720" rIns="91440" bIns="45720" rtlCol="0" anchor="b"/>
          <a:lstStyle>
            <a:lvl1pPr algn="l" defTabSz="4320540" eaLnBrk="1" fontAlgn="auto" hangingPunct="1">
              <a:spcBef>
                <a:spcPts val="0"/>
              </a:spcBef>
              <a:spcAft>
                <a:spcPts val="0"/>
              </a:spcAft>
              <a:defRPr sz="1200">
                <a:latin typeface="+mn-lt"/>
                <a:ea typeface="+mn-ea"/>
                <a:cs typeface="+mn-cs"/>
              </a:defRPr>
            </a:lvl1pPr>
          </a:lstStyle>
          <a:p>
            <a:pPr>
              <a:defRPr/>
            </a:pPr>
            <a:endParaRPr lang="en-GB"/>
          </a:p>
        </p:txBody>
      </p:sp>
      <p:sp>
        <p:nvSpPr>
          <p:cNvPr id="7" name="Slide Number Placeholder 6"/>
          <p:cNvSpPr>
            <a:spLocks noGrp="1"/>
          </p:cNvSpPr>
          <p:nvPr>
            <p:ph type="sldNum" sz="quarter" idx="5"/>
          </p:nvPr>
        </p:nvSpPr>
        <p:spPr>
          <a:xfrm>
            <a:off x="3775075" y="9377363"/>
            <a:ext cx="2889250"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fld id="{83616CBC-8EEF-4F6C-BAAC-7C61F08FB99F}" type="slidenum">
              <a:rPr lang="en-GB" altLang="en-US"/>
              <a:pPr/>
              <a:t>‹#›</a:t>
            </a:fld>
            <a:endParaRPr lang="en-GB" altLang="en-US"/>
          </a:p>
        </p:txBody>
      </p:sp>
    </p:spTree>
    <p:extLst>
      <p:ext uri="{BB962C8B-B14F-4D97-AF65-F5344CB8AC3E}">
        <p14:creationId xmlns:p14="http://schemas.microsoft.com/office/powerpoint/2010/main" val="472323625"/>
      </p:ext>
    </p:extLst>
  </p:cSld>
  <p:clrMap bg1="lt1" tx1="dk1" bg2="lt2" tx2="dk2" accent1="accent1" accent2="accent2" accent3="accent3" accent4="accent4" accent5="accent5" accent6="accent6" hlink="hlink" folHlink="folHlink"/>
  <p:notesStyle>
    <a:lvl1pPr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1pPr>
    <a:lvl2pPr marL="2086674"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2pPr>
    <a:lvl3pPr marL="4174882"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3pPr>
    <a:lvl4pPr marL="6263089"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4pPr>
    <a:lvl5pPr marL="8351297"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5pPr>
    <a:lvl6pPr marL="10439505" algn="l" defTabSz="4175802" rtl="0" eaLnBrk="1" latinLnBrk="0" hangingPunct="1">
      <a:defRPr sz="5509" kern="1200">
        <a:solidFill>
          <a:schemeClr val="tx1"/>
        </a:solidFill>
        <a:latin typeface="+mn-lt"/>
        <a:ea typeface="+mn-ea"/>
        <a:cs typeface="+mn-cs"/>
      </a:defRPr>
    </a:lvl6pPr>
    <a:lvl7pPr marL="12527406" algn="l" defTabSz="4175802" rtl="0" eaLnBrk="1" latinLnBrk="0" hangingPunct="1">
      <a:defRPr sz="5509" kern="1200">
        <a:solidFill>
          <a:schemeClr val="tx1"/>
        </a:solidFill>
        <a:latin typeface="+mn-lt"/>
        <a:ea typeface="+mn-ea"/>
        <a:cs typeface="+mn-cs"/>
      </a:defRPr>
    </a:lvl7pPr>
    <a:lvl8pPr marL="14615307" algn="l" defTabSz="4175802" rtl="0" eaLnBrk="1" latinLnBrk="0" hangingPunct="1">
      <a:defRPr sz="5509" kern="1200">
        <a:solidFill>
          <a:schemeClr val="tx1"/>
        </a:solidFill>
        <a:latin typeface="+mn-lt"/>
        <a:ea typeface="+mn-ea"/>
        <a:cs typeface="+mn-cs"/>
      </a:defRPr>
    </a:lvl8pPr>
    <a:lvl9pPr marL="16703208" algn="l" defTabSz="4175802" rtl="0" eaLnBrk="1" latinLnBrk="0" hangingPunct="1">
      <a:defRPr sz="550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xfrm>
            <a:off x="715963" y="739775"/>
            <a:ext cx="5233987" cy="37036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5700">
                <a:solidFill>
                  <a:schemeClr val="tx1"/>
                </a:solidFill>
                <a:latin typeface="Calibri" pitchFamily="34" charset="0"/>
                <a:ea typeface="MS PGothic" pitchFamily="34" charset="-128"/>
              </a:defRPr>
            </a:lvl1pPr>
            <a:lvl2pPr marL="742950" indent="-285750">
              <a:spcBef>
                <a:spcPct val="30000"/>
              </a:spcBef>
              <a:defRPr sz="5700">
                <a:solidFill>
                  <a:schemeClr val="tx1"/>
                </a:solidFill>
                <a:latin typeface="Calibri" pitchFamily="34" charset="0"/>
                <a:ea typeface="MS PGothic" pitchFamily="34" charset="-128"/>
              </a:defRPr>
            </a:lvl2pPr>
            <a:lvl3pPr marL="1143000" indent="-228600">
              <a:spcBef>
                <a:spcPct val="30000"/>
              </a:spcBef>
              <a:defRPr sz="5700">
                <a:solidFill>
                  <a:schemeClr val="tx1"/>
                </a:solidFill>
                <a:latin typeface="Calibri" pitchFamily="34" charset="0"/>
                <a:ea typeface="MS PGothic" pitchFamily="34" charset="-128"/>
              </a:defRPr>
            </a:lvl3pPr>
            <a:lvl4pPr marL="1600200" indent="-228600">
              <a:spcBef>
                <a:spcPct val="30000"/>
              </a:spcBef>
              <a:defRPr sz="5700">
                <a:solidFill>
                  <a:schemeClr val="tx1"/>
                </a:solidFill>
                <a:latin typeface="Calibri" pitchFamily="34" charset="0"/>
                <a:ea typeface="MS PGothic" pitchFamily="34" charset="-128"/>
              </a:defRPr>
            </a:lvl4pPr>
            <a:lvl5pPr marL="2057400" indent="-228600">
              <a:spcBef>
                <a:spcPct val="30000"/>
              </a:spcBef>
              <a:defRPr sz="5700">
                <a:solidFill>
                  <a:schemeClr val="tx1"/>
                </a:solidFill>
                <a:latin typeface="Calibri" pitchFamily="34" charset="0"/>
                <a:ea typeface="MS PGothic" pitchFamily="34" charset="-128"/>
              </a:defRPr>
            </a:lvl5pPr>
            <a:lvl6pPr marL="2514600" indent="-228600" defTabSz="4319588" eaLnBrk="0" fontAlgn="base" hangingPunct="0">
              <a:spcBef>
                <a:spcPct val="30000"/>
              </a:spcBef>
              <a:spcAft>
                <a:spcPct val="0"/>
              </a:spcAft>
              <a:defRPr sz="5700">
                <a:solidFill>
                  <a:schemeClr val="tx1"/>
                </a:solidFill>
                <a:latin typeface="Calibri" pitchFamily="34" charset="0"/>
                <a:ea typeface="MS PGothic" pitchFamily="34" charset="-128"/>
              </a:defRPr>
            </a:lvl6pPr>
            <a:lvl7pPr marL="2971800" indent="-228600" defTabSz="4319588" eaLnBrk="0" fontAlgn="base" hangingPunct="0">
              <a:spcBef>
                <a:spcPct val="30000"/>
              </a:spcBef>
              <a:spcAft>
                <a:spcPct val="0"/>
              </a:spcAft>
              <a:defRPr sz="5700">
                <a:solidFill>
                  <a:schemeClr val="tx1"/>
                </a:solidFill>
                <a:latin typeface="Calibri" pitchFamily="34" charset="0"/>
                <a:ea typeface="MS PGothic" pitchFamily="34" charset="-128"/>
              </a:defRPr>
            </a:lvl7pPr>
            <a:lvl8pPr marL="3429000" indent="-228600" defTabSz="4319588" eaLnBrk="0" fontAlgn="base" hangingPunct="0">
              <a:spcBef>
                <a:spcPct val="30000"/>
              </a:spcBef>
              <a:spcAft>
                <a:spcPct val="0"/>
              </a:spcAft>
              <a:defRPr sz="5700">
                <a:solidFill>
                  <a:schemeClr val="tx1"/>
                </a:solidFill>
                <a:latin typeface="Calibri" pitchFamily="34" charset="0"/>
                <a:ea typeface="MS PGothic" pitchFamily="34" charset="-128"/>
              </a:defRPr>
            </a:lvl8pPr>
            <a:lvl9pPr marL="3886200" indent="-228600" defTabSz="4319588" eaLnBrk="0" fontAlgn="base" hangingPunct="0">
              <a:spcBef>
                <a:spcPct val="30000"/>
              </a:spcBef>
              <a:spcAft>
                <a:spcPct val="0"/>
              </a:spcAft>
              <a:defRPr sz="5700">
                <a:solidFill>
                  <a:schemeClr val="tx1"/>
                </a:solidFill>
                <a:latin typeface="Calibri" pitchFamily="34" charset="0"/>
                <a:ea typeface="MS PGothic" pitchFamily="34" charset="-128"/>
              </a:defRPr>
            </a:lvl9pPr>
          </a:lstStyle>
          <a:p>
            <a:pPr>
              <a:spcBef>
                <a:spcPct val="0"/>
              </a:spcBef>
            </a:pPr>
            <a:fld id="{E0A20187-2B8F-4592-A0FD-238F21F963C4}" type="slidenum">
              <a:rPr lang="en-GB" altLang="en-US" sz="1200"/>
              <a:pPr>
                <a:spcBef>
                  <a:spcPct val="0"/>
                </a:spcBef>
              </a:pPr>
              <a:t>1</a:t>
            </a:fld>
            <a:endParaRPr lang="en-GB" altLang="en-US" sz="120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F0F0F0"/>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0963249-F366-DFAE-2890-506DD5717CED}"/>
              </a:ext>
            </a:extLst>
          </p:cNvPr>
          <p:cNvSpPr>
            <a:spLocks/>
          </p:cNvSpPr>
          <p:nvPr userDrawn="1"/>
        </p:nvSpPr>
        <p:spPr>
          <a:xfrm>
            <a:off x="2" y="0"/>
            <a:ext cx="42803763" cy="6924729"/>
          </a:xfrm>
          <a:prstGeom prst="rect">
            <a:avLst/>
          </a:prstGeom>
          <a:solidFill>
            <a:srgbClr val="005EB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8215" dirty="0"/>
              <a:t>  </a:t>
            </a:r>
          </a:p>
        </p:txBody>
      </p:sp>
      <p:sp>
        <p:nvSpPr>
          <p:cNvPr id="11" name="TextBox 10">
            <a:extLst>
              <a:ext uri="{FF2B5EF4-FFF2-40B4-BE49-F238E27FC236}">
                <a16:creationId xmlns:a16="http://schemas.microsoft.com/office/drawing/2014/main" id="{9266691C-6AB4-B7D1-01D8-84EE4B2FF667}"/>
              </a:ext>
            </a:extLst>
          </p:cNvPr>
          <p:cNvSpPr txBox="1"/>
          <p:nvPr userDrawn="1"/>
        </p:nvSpPr>
        <p:spPr>
          <a:xfrm>
            <a:off x="-2" y="6924729"/>
            <a:ext cx="42803763" cy="287771"/>
          </a:xfrm>
          <a:prstGeom prst="rect">
            <a:avLst/>
          </a:prstGeom>
          <a:solidFill>
            <a:schemeClr val="accent6"/>
          </a:solidFill>
          <a:ln w="50800" cap="sq">
            <a:noFill/>
          </a:ln>
        </p:spPr>
        <p:style>
          <a:lnRef idx="2">
            <a:schemeClr val="dk1"/>
          </a:lnRef>
          <a:fillRef idx="1">
            <a:schemeClr val="lt1"/>
          </a:fillRef>
          <a:effectRef idx="0">
            <a:schemeClr val="dk1"/>
          </a:effectRef>
          <a:fontRef idx="minor">
            <a:schemeClr val="dk1"/>
          </a:fontRef>
        </p:style>
        <p:txBody>
          <a:bodyPr wrap="square" lIns="0" tIns="0" rIns="0" bIns="0">
            <a:spAutoFit/>
          </a:bodyPr>
          <a:lstStyle/>
          <a:p>
            <a:pPr algn="ctr" defTabSz="4036668" eaLnBrk="1" fontAlgn="auto" hangingPunct="1">
              <a:spcBef>
                <a:spcPts val="0"/>
              </a:spcBef>
              <a:spcAft>
                <a:spcPts val="0"/>
              </a:spcAft>
              <a:defRPr/>
            </a:pPr>
            <a:endParaRPr lang="en-GB" sz="187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p:txBody>
      </p:sp>
      <p:pic>
        <p:nvPicPr>
          <p:cNvPr id="15" name="Graphic 14">
            <a:extLst>
              <a:ext uri="{FF2B5EF4-FFF2-40B4-BE49-F238E27FC236}">
                <a16:creationId xmlns:a16="http://schemas.microsoft.com/office/drawing/2014/main" id="{68B82145-0A6E-59A4-0470-B1CFA7E0737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9592972" y="171801"/>
            <a:ext cx="13046181" cy="5514977"/>
          </a:xfrm>
          <a:prstGeom prst="rect">
            <a:avLst/>
          </a:prstGeom>
        </p:spPr>
      </p:pic>
      <p:pic>
        <p:nvPicPr>
          <p:cNvPr id="25" name="Picture 24" descr="A white circle with black background&#10;&#10;AI-generated content may be incorrect.">
            <a:extLst>
              <a:ext uri="{FF2B5EF4-FFF2-40B4-BE49-F238E27FC236}">
                <a16:creationId xmlns:a16="http://schemas.microsoft.com/office/drawing/2014/main" id="{59292C41-2424-46E4-78E1-17E0395D5B3F}"/>
              </a:ext>
            </a:extLst>
          </p:cNvPr>
          <p:cNvPicPr>
            <a:picLocks noChangeAspect="1"/>
          </p:cNvPicPr>
          <p:nvPr userDrawn="1"/>
        </p:nvPicPr>
        <p:blipFill>
          <a:blip r:embed="rId4" cstate="print">
            <a:alphaModFix amt="5000"/>
            <a:extLst>
              <a:ext uri="{28A0092B-C50C-407E-A947-70E740481C1C}">
                <a14:useLocalDpi xmlns:a14="http://schemas.microsoft.com/office/drawing/2010/main" val="0"/>
              </a:ext>
            </a:extLst>
          </a:blip>
          <a:stretch>
            <a:fillRect/>
          </a:stretch>
        </p:blipFill>
        <p:spPr>
          <a:xfrm>
            <a:off x="-561047" y="-1334590"/>
            <a:ext cx="11401455" cy="10628334"/>
          </a:xfrm>
          <a:prstGeom prst="rect">
            <a:avLst/>
          </a:prstGeom>
        </p:spPr>
      </p:pic>
      <p:pic>
        <p:nvPicPr>
          <p:cNvPr id="27" name="Graphic 26">
            <a:extLst>
              <a:ext uri="{FF2B5EF4-FFF2-40B4-BE49-F238E27FC236}">
                <a16:creationId xmlns:a16="http://schemas.microsoft.com/office/drawing/2014/main" id="{92A66AE6-4CDE-F930-771B-B49963659A06}"/>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921095" y="1815830"/>
            <a:ext cx="8020050" cy="5667375"/>
          </a:xfrm>
          <a:prstGeom prst="rect">
            <a:avLst/>
          </a:prstGeom>
        </p:spPr>
      </p:pic>
    </p:spTree>
    <p:extLst>
      <p:ext uri="{BB962C8B-B14F-4D97-AF65-F5344CB8AC3E}">
        <p14:creationId xmlns:p14="http://schemas.microsoft.com/office/powerpoint/2010/main" val="3650375791"/>
      </p:ext>
    </p:extLst>
  </p:cSld>
  <p:clrMapOvr>
    <a:masterClrMapping/>
  </p:clrMapOvr>
  <p:extLst>
    <p:ext uri="{DCECCB84-F9BA-43D5-87BE-67443E8EF086}">
      <p15:sldGuideLst xmlns:p15="http://schemas.microsoft.com/office/powerpoint/2012/main">
        <p15:guide id="1" orient="horz" pos="909" userDrawn="1">
          <p15:clr>
            <a:srgbClr val="FBAE40"/>
          </p15:clr>
        </p15:guide>
        <p15:guide id="2" pos="894" userDrawn="1">
          <p15:clr>
            <a:srgbClr val="FBAE40"/>
          </p15:clr>
        </p15:guide>
        <p15:guide id="3" pos="26055" userDrawn="1">
          <p15:clr>
            <a:srgbClr val="FBAE40"/>
          </p15:clr>
        </p15:guide>
        <p15:guide id="4" orient="horz" pos="18427" userDrawn="1">
          <p15:clr>
            <a:srgbClr val="FBAE40"/>
          </p15:clr>
        </p15:guide>
        <p15:guide id="5" pos="13028" userDrawn="1">
          <p15:clr>
            <a:srgbClr val="FBAE40"/>
          </p15:clr>
        </p15:guide>
        <p15:guide id="6" pos="13935"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BEEF4"/>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41031" y="1212522"/>
            <a:ext cx="38521709" cy="5045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2054" tIns="216027" rIns="432054" bIns="216027"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2141031" y="7063772"/>
            <a:ext cx="38521709" cy="19981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2054" tIns="216027" rIns="432054" bIns="216027"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2141029" y="28060416"/>
            <a:ext cx="9985867" cy="1611875"/>
          </a:xfrm>
          <a:prstGeom prst="rect">
            <a:avLst/>
          </a:prstGeom>
        </p:spPr>
        <p:txBody>
          <a:bodyPr vert="horz" wrap="square" lIns="432054" tIns="216027" rIns="432054" bIns="216027" numCol="1" anchor="ctr" anchorCtr="0" compatLnSpc="1">
            <a:prstTxWarp prst="textNoShape">
              <a:avLst/>
            </a:prstTxWarp>
          </a:bodyPr>
          <a:lstStyle>
            <a:lvl1pPr eaLnBrk="1" hangingPunct="1">
              <a:defRPr sz="5326">
                <a:solidFill>
                  <a:srgbClr val="898989"/>
                </a:solidFill>
                <a:latin typeface="Arial" panose="020B0604020202020204" pitchFamily="34" charset="0"/>
                <a:cs typeface="Arial" panose="020B0604020202020204" pitchFamily="34" charset="0"/>
              </a:defRPr>
            </a:lvl1pPr>
          </a:lstStyle>
          <a:p>
            <a:pPr>
              <a:defRPr/>
            </a:pPr>
            <a:fld id="{E63B3B48-648D-4A5F-A7F6-3664B9454514}" type="datetimeFigureOut">
              <a:rPr lang="en-GB" altLang="en-US" smtClean="0"/>
              <a:pPr>
                <a:defRPr/>
              </a:pPr>
              <a:t>27/10/2025</a:t>
            </a:fld>
            <a:endParaRPr lang="en-GB" altLang="en-US"/>
          </a:p>
        </p:txBody>
      </p:sp>
      <p:sp>
        <p:nvSpPr>
          <p:cNvPr id="5" name="Footer Placeholder 4"/>
          <p:cNvSpPr>
            <a:spLocks noGrp="1"/>
          </p:cNvSpPr>
          <p:nvPr>
            <p:ph type="ftr" sz="quarter" idx="3"/>
          </p:nvPr>
        </p:nvSpPr>
        <p:spPr>
          <a:xfrm>
            <a:off x="14624412" y="28060416"/>
            <a:ext cx="13554944" cy="1611875"/>
          </a:xfrm>
          <a:prstGeom prst="rect">
            <a:avLst/>
          </a:prstGeom>
        </p:spPr>
        <p:txBody>
          <a:bodyPr vert="horz" lIns="432054" tIns="216027" rIns="432054" bIns="216027" rtlCol="0" anchor="ctr"/>
          <a:lstStyle>
            <a:lvl1pPr algn="ctr" defTabSz="4036668" eaLnBrk="1" fontAlgn="auto" hangingPunct="1">
              <a:spcBef>
                <a:spcPts val="0"/>
              </a:spcBef>
              <a:spcAft>
                <a:spcPts val="0"/>
              </a:spcAft>
              <a:defRPr sz="5326">
                <a:solidFill>
                  <a:schemeClr val="tx1">
                    <a:tint val="75000"/>
                  </a:schemeClr>
                </a:solidFill>
                <a:latin typeface="Arial" panose="020B0604020202020204" pitchFamily="34" charset="0"/>
                <a:ea typeface="+mn-ea"/>
                <a:cs typeface="Arial" panose="020B0604020202020204" pitchFamily="34" charset="0"/>
              </a:defRPr>
            </a:lvl1pPr>
          </a:lstStyle>
          <a:p>
            <a:pPr>
              <a:defRPr/>
            </a:pPr>
            <a:endParaRPr lang="en-GB"/>
          </a:p>
        </p:txBody>
      </p:sp>
      <p:sp>
        <p:nvSpPr>
          <p:cNvPr id="6" name="Slide Number Placeholder 5"/>
          <p:cNvSpPr>
            <a:spLocks noGrp="1"/>
          </p:cNvSpPr>
          <p:nvPr>
            <p:ph type="sldNum" sz="quarter" idx="4"/>
          </p:nvPr>
        </p:nvSpPr>
        <p:spPr>
          <a:xfrm>
            <a:off x="30676870" y="28060416"/>
            <a:ext cx="9985867" cy="1611875"/>
          </a:xfrm>
          <a:prstGeom prst="rect">
            <a:avLst/>
          </a:prstGeom>
        </p:spPr>
        <p:txBody>
          <a:bodyPr vert="horz" wrap="square" lIns="432054" tIns="216027" rIns="432054" bIns="216027" numCol="1" anchor="ctr" anchorCtr="0" compatLnSpc="1">
            <a:prstTxWarp prst="textNoShape">
              <a:avLst/>
            </a:prstTxWarp>
          </a:bodyPr>
          <a:lstStyle>
            <a:lvl1pPr algn="r" eaLnBrk="1" hangingPunct="1">
              <a:defRPr sz="5326">
                <a:solidFill>
                  <a:srgbClr val="898989"/>
                </a:solidFill>
                <a:latin typeface="Arial" panose="020B0604020202020204" pitchFamily="34" charset="0"/>
                <a:cs typeface="Arial" panose="020B0604020202020204" pitchFamily="34" charset="0"/>
              </a:defRPr>
            </a:lvl1pPr>
          </a:lstStyle>
          <a:p>
            <a:fld id="{C0E17DD1-FBDC-4A92-AA73-D8325BA13B7E}" type="slidenum">
              <a:rPr lang="en-GB" altLang="en-US" smtClean="0"/>
              <a:pPr/>
              <a:t>‹#›</a:t>
            </a:fld>
            <a:endParaRPr lang="en-GB" altLang="en-US"/>
          </a:p>
        </p:txBody>
      </p:sp>
    </p:spTree>
  </p:cSld>
  <p:clrMap bg1="lt1" tx1="dk1" bg2="lt2" tx2="dk2" accent1="accent1" accent2="accent2" accent3="accent3" accent4="accent4" accent5="accent5" accent6="accent6" hlink="hlink" folHlink="folHlink"/>
  <p:sldLayoutIdLst>
    <p:sldLayoutId id="2147483655" r:id="rId1"/>
  </p:sldLayoutIdLst>
  <p:txStyles>
    <p:titleStyle>
      <a:lvl1pPr algn="ctr" defTabSz="4035778" rtl="0" eaLnBrk="0" fontAlgn="base" hangingPunct="0">
        <a:spcBef>
          <a:spcPct val="0"/>
        </a:spcBef>
        <a:spcAft>
          <a:spcPct val="0"/>
        </a:spcAft>
        <a:defRPr sz="19432"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lgn="ctr" defTabSz="4035778" rtl="0" eaLnBrk="0" fontAlgn="base" hangingPunct="0">
        <a:spcBef>
          <a:spcPct val="0"/>
        </a:spcBef>
        <a:spcAft>
          <a:spcPct val="0"/>
        </a:spcAft>
        <a:defRPr sz="19432">
          <a:solidFill>
            <a:schemeClr val="tx1"/>
          </a:solidFill>
          <a:latin typeface="Calibri" pitchFamily="34" charset="0"/>
          <a:ea typeface="MS PGothic" panose="020B0600070205080204" pitchFamily="34" charset="-128"/>
        </a:defRPr>
      </a:lvl2pPr>
      <a:lvl3pPr algn="ctr" defTabSz="4035778" rtl="0" eaLnBrk="0" fontAlgn="base" hangingPunct="0">
        <a:spcBef>
          <a:spcPct val="0"/>
        </a:spcBef>
        <a:spcAft>
          <a:spcPct val="0"/>
        </a:spcAft>
        <a:defRPr sz="19432">
          <a:solidFill>
            <a:schemeClr val="tx1"/>
          </a:solidFill>
          <a:latin typeface="Calibri" pitchFamily="34" charset="0"/>
          <a:ea typeface="MS PGothic" panose="020B0600070205080204" pitchFamily="34" charset="-128"/>
        </a:defRPr>
      </a:lvl3pPr>
      <a:lvl4pPr algn="ctr" defTabSz="4035778" rtl="0" eaLnBrk="0" fontAlgn="base" hangingPunct="0">
        <a:spcBef>
          <a:spcPct val="0"/>
        </a:spcBef>
        <a:spcAft>
          <a:spcPct val="0"/>
        </a:spcAft>
        <a:defRPr sz="19432">
          <a:solidFill>
            <a:schemeClr val="tx1"/>
          </a:solidFill>
          <a:latin typeface="Calibri" pitchFamily="34" charset="0"/>
          <a:ea typeface="MS PGothic" panose="020B0600070205080204" pitchFamily="34" charset="-128"/>
        </a:defRPr>
      </a:lvl4pPr>
      <a:lvl5pPr algn="ctr" defTabSz="4035778" rtl="0" eaLnBrk="0" fontAlgn="base" hangingPunct="0">
        <a:spcBef>
          <a:spcPct val="0"/>
        </a:spcBef>
        <a:spcAft>
          <a:spcPct val="0"/>
        </a:spcAft>
        <a:defRPr sz="19432">
          <a:solidFill>
            <a:schemeClr val="tx1"/>
          </a:solidFill>
          <a:latin typeface="Calibri" pitchFamily="34" charset="0"/>
          <a:ea typeface="MS PGothic" panose="020B0600070205080204" pitchFamily="34" charset="-128"/>
        </a:defRPr>
      </a:lvl5pPr>
      <a:lvl6pPr marL="427160" algn="ctr" defTabSz="4035778" rtl="0" fontAlgn="base">
        <a:spcBef>
          <a:spcPct val="0"/>
        </a:spcBef>
        <a:spcAft>
          <a:spcPct val="0"/>
        </a:spcAft>
        <a:defRPr sz="19432">
          <a:solidFill>
            <a:schemeClr val="tx1"/>
          </a:solidFill>
          <a:latin typeface="Calibri" pitchFamily="34" charset="0"/>
        </a:defRPr>
      </a:lvl6pPr>
      <a:lvl7pPr marL="854322" algn="ctr" defTabSz="4035778" rtl="0" fontAlgn="base">
        <a:spcBef>
          <a:spcPct val="0"/>
        </a:spcBef>
        <a:spcAft>
          <a:spcPct val="0"/>
        </a:spcAft>
        <a:defRPr sz="19432">
          <a:solidFill>
            <a:schemeClr val="tx1"/>
          </a:solidFill>
          <a:latin typeface="Calibri" pitchFamily="34" charset="0"/>
        </a:defRPr>
      </a:lvl7pPr>
      <a:lvl8pPr marL="1281482" algn="ctr" defTabSz="4035778" rtl="0" fontAlgn="base">
        <a:spcBef>
          <a:spcPct val="0"/>
        </a:spcBef>
        <a:spcAft>
          <a:spcPct val="0"/>
        </a:spcAft>
        <a:defRPr sz="19432">
          <a:solidFill>
            <a:schemeClr val="tx1"/>
          </a:solidFill>
          <a:latin typeface="Calibri" pitchFamily="34" charset="0"/>
        </a:defRPr>
      </a:lvl8pPr>
      <a:lvl9pPr marL="1708642" algn="ctr" defTabSz="4035778" rtl="0" fontAlgn="base">
        <a:spcBef>
          <a:spcPct val="0"/>
        </a:spcBef>
        <a:spcAft>
          <a:spcPct val="0"/>
        </a:spcAft>
        <a:defRPr sz="19432">
          <a:solidFill>
            <a:schemeClr val="tx1"/>
          </a:solidFill>
          <a:latin typeface="Calibri" pitchFamily="34" charset="0"/>
        </a:defRPr>
      </a:lvl9pPr>
    </p:titleStyle>
    <p:bodyStyle>
      <a:lvl1pPr marL="1512860" indent="-1512860" algn="l" defTabSz="4035778" rtl="0" eaLnBrk="0" fontAlgn="base" hangingPunct="0">
        <a:spcBef>
          <a:spcPct val="20000"/>
        </a:spcBef>
        <a:spcAft>
          <a:spcPct val="0"/>
        </a:spcAft>
        <a:buFont typeface="Arial" charset="0"/>
        <a:buChar char="•"/>
        <a:defRPr sz="14108"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3279347" indent="-1260717" algn="l" defTabSz="4035778" rtl="0" eaLnBrk="0" fontAlgn="base" hangingPunct="0">
        <a:spcBef>
          <a:spcPct val="20000"/>
        </a:spcBef>
        <a:spcAft>
          <a:spcPct val="0"/>
        </a:spcAft>
        <a:buFont typeface="Arial" charset="0"/>
        <a:buChar char="–"/>
        <a:defRPr sz="12333" kern="1200">
          <a:solidFill>
            <a:schemeClr val="tx1"/>
          </a:solidFill>
          <a:latin typeface="Arial" panose="020B0604020202020204" pitchFamily="34" charset="0"/>
          <a:ea typeface="MS PGothic" panose="020B0600070205080204" pitchFamily="34" charset="-128"/>
          <a:cs typeface="Arial" panose="020B0604020202020204" pitchFamily="34" charset="0"/>
        </a:defRPr>
      </a:lvl2pPr>
      <a:lvl3pPr marL="5045834" indent="-1008573" algn="l" defTabSz="4035778" rtl="0" eaLnBrk="0" fontAlgn="base" hangingPunct="0">
        <a:spcBef>
          <a:spcPct val="20000"/>
        </a:spcBef>
        <a:spcAft>
          <a:spcPct val="0"/>
        </a:spcAft>
        <a:buFont typeface="Arial" charset="0"/>
        <a:buChar char="•"/>
        <a:defRPr sz="10557" kern="1200">
          <a:solidFill>
            <a:schemeClr val="tx1"/>
          </a:solidFill>
          <a:latin typeface="Arial" panose="020B0604020202020204" pitchFamily="34" charset="0"/>
          <a:ea typeface="MS PGothic" panose="020B0600070205080204" pitchFamily="34" charset="-128"/>
          <a:cs typeface="Arial" panose="020B0604020202020204" pitchFamily="34" charset="0"/>
        </a:defRPr>
      </a:lvl3pPr>
      <a:lvl4pPr marL="7062980" indent="-1008573" algn="l" defTabSz="4035778" rtl="0" eaLnBrk="0" fontAlgn="base" hangingPunct="0">
        <a:spcBef>
          <a:spcPct val="20000"/>
        </a:spcBef>
        <a:spcAft>
          <a:spcPct val="0"/>
        </a:spcAft>
        <a:buFont typeface="Arial" charset="0"/>
        <a:buChar char="–"/>
        <a:defRPr sz="8876" kern="1200">
          <a:solidFill>
            <a:schemeClr val="tx1"/>
          </a:solidFill>
          <a:latin typeface="Arial" panose="020B0604020202020204" pitchFamily="34" charset="0"/>
          <a:ea typeface="MS PGothic" panose="020B0600070205080204" pitchFamily="34" charset="-128"/>
          <a:cs typeface="Arial" panose="020B0604020202020204" pitchFamily="34" charset="0"/>
        </a:defRPr>
      </a:lvl4pPr>
      <a:lvl5pPr marL="9081612" indent="-1008573" algn="l" defTabSz="4035778" rtl="0" eaLnBrk="0" fontAlgn="base" hangingPunct="0">
        <a:spcBef>
          <a:spcPct val="20000"/>
        </a:spcBef>
        <a:spcAft>
          <a:spcPct val="0"/>
        </a:spcAft>
        <a:buFont typeface="Arial" charset="0"/>
        <a:buChar char="»"/>
        <a:defRPr sz="8876" kern="1200">
          <a:solidFill>
            <a:schemeClr val="tx1"/>
          </a:solidFill>
          <a:latin typeface="Arial" panose="020B0604020202020204" pitchFamily="34" charset="0"/>
          <a:ea typeface="MS PGothic" panose="020B0600070205080204" pitchFamily="34" charset="-128"/>
          <a:cs typeface="Arial" panose="020B0604020202020204" pitchFamily="34" charset="0"/>
        </a:defRPr>
      </a:lvl5pPr>
      <a:lvl6pPr marL="11100834" indent="-1009166" algn="l" defTabSz="4036668" rtl="0" eaLnBrk="1" latinLnBrk="0" hangingPunct="1">
        <a:spcBef>
          <a:spcPct val="20000"/>
        </a:spcBef>
        <a:buFont typeface="Arial" pitchFamily="34" charset="0"/>
        <a:buChar char="•"/>
        <a:defRPr sz="8876" kern="1200">
          <a:solidFill>
            <a:schemeClr val="tx1"/>
          </a:solidFill>
          <a:latin typeface="+mn-lt"/>
          <a:ea typeface="+mn-ea"/>
          <a:cs typeface="+mn-cs"/>
        </a:defRPr>
      </a:lvl6pPr>
      <a:lvl7pPr marL="13119169" indent="-1009166" algn="l" defTabSz="4036668" rtl="0" eaLnBrk="1" latinLnBrk="0" hangingPunct="1">
        <a:spcBef>
          <a:spcPct val="20000"/>
        </a:spcBef>
        <a:buFont typeface="Arial" pitchFamily="34" charset="0"/>
        <a:buChar char="•"/>
        <a:defRPr sz="8876" kern="1200">
          <a:solidFill>
            <a:schemeClr val="tx1"/>
          </a:solidFill>
          <a:latin typeface="+mn-lt"/>
          <a:ea typeface="+mn-ea"/>
          <a:cs typeface="+mn-cs"/>
        </a:defRPr>
      </a:lvl7pPr>
      <a:lvl8pPr marL="15137502" indent="-1009166" algn="l" defTabSz="4036668" rtl="0" eaLnBrk="1" latinLnBrk="0" hangingPunct="1">
        <a:spcBef>
          <a:spcPct val="20000"/>
        </a:spcBef>
        <a:buFont typeface="Arial" pitchFamily="34" charset="0"/>
        <a:buChar char="•"/>
        <a:defRPr sz="8876" kern="1200">
          <a:solidFill>
            <a:schemeClr val="tx1"/>
          </a:solidFill>
          <a:latin typeface="+mn-lt"/>
          <a:ea typeface="+mn-ea"/>
          <a:cs typeface="+mn-cs"/>
        </a:defRPr>
      </a:lvl8pPr>
      <a:lvl9pPr marL="17155836" indent="-1009166" algn="l" defTabSz="4036668" rtl="0" eaLnBrk="1" latinLnBrk="0" hangingPunct="1">
        <a:spcBef>
          <a:spcPct val="20000"/>
        </a:spcBef>
        <a:buFont typeface="Arial" pitchFamily="34" charset="0"/>
        <a:buChar char="•"/>
        <a:defRPr sz="8876" kern="1200">
          <a:solidFill>
            <a:schemeClr val="tx1"/>
          </a:solidFill>
          <a:latin typeface="+mn-lt"/>
          <a:ea typeface="+mn-ea"/>
          <a:cs typeface="+mn-cs"/>
        </a:defRPr>
      </a:lvl9pPr>
    </p:bodyStyle>
    <p:otherStyle>
      <a:defPPr>
        <a:defRPr lang="en-US"/>
      </a:defPPr>
      <a:lvl1pPr marL="0" algn="l" defTabSz="4036668" rtl="0" eaLnBrk="1" latinLnBrk="0" hangingPunct="1">
        <a:defRPr sz="7942" kern="1200">
          <a:solidFill>
            <a:schemeClr val="tx1"/>
          </a:solidFill>
          <a:latin typeface="+mn-lt"/>
          <a:ea typeface="+mn-ea"/>
          <a:cs typeface="+mn-cs"/>
        </a:defRPr>
      </a:lvl1pPr>
      <a:lvl2pPr marL="2018333" algn="l" defTabSz="4036668" rtl="0" eaLnBrk="1" latinLnBrk="0" hangingPunct="1">
        <a:defRPr sz="7942" kern="1200">
          <a:solidFill>
            <a:schemeClr val="tx1"/>
          </a:solidFill>
          <a:latin typeface="+mn-lt"/>
          <a:ea typeface="+mn-ea"/>
          <a:cs typeface="+mn-cs"/>
        </a:defRPr>
      </a:lvl2pPr>
      <a:lvl3pPr marL="4036668" algn="l" defTabSz="4036668" rtl="0" eaLnBrk="1" latinLnBrk="0" hangingPunct="1">
        <a:defRPr sz="7942" kern="1200">
          <a:solidFill>
            <a:schemeClr val="tx1"/>
          </a:solidFill>
          <a:latin typeface="+mn-lt"/>
          <a:ea typeface="+mn-ea"/>
          <a:cs typeface="+mn-cs"/>
        </a:defRPr>
      </a:lvl3pPr>
      <a:lvl4pPr marL="6055002" algn="l" defTabSz="4036668" rtl="0" eaLnBrk="1" latinLnBrk="0" hangingPunct="1">
        <a:defRPr sz="7942" kern="1200">
          <a:solidFill>
            <a:schemeClr val="tx1"/>
          </a:solidFill>
          <a:latin typeface="+mn-lt"/>
          <a:ea typeface="+mn-ea"/>
          <a:cs typeface="+mn-cs"/>
        </a:defRPr>
      </a:lvl4pPr>
      <a:lvl5pPr marL="8073335" algn="l" defTabSz="4036668" rtl="0" eaLnBrk="1" latinLnBrk="0" hangingPunct="1">
        <a:defRPr sz="7942" kern="1200">
          <a:solidFill>
            <a:schemeClr val="tx1"/>
          </a:solidFill>
          <a:latin typeface="+mn-lt"/>
          <a:ea typeface="+mn-ea"/>
          <a:cs typeface="+mn-cs"/>
        </a:defRPr>
      </a:lvl5pPr>
      <a:lvl6pPr marL="10091668" algn="l" defTabSz="4036668" rtl="0" eaLnBrk="1" latinLnBrk="0" hangingPunct="1">
        <a:defRPr sz="7942" kern="1200">
          <a:solidFill>
            <a:schemeClr val="tx1"/>
          </a:solidFill>
          <a:latin typeface="+mn-lt"/>
          <a:ea typeface="+mn-ea"/>
          <a:cs typeface="+mn-cs"/>
        </a:defRPr>
      </a:lvl6pPr>
      <a:lvl7pPr marL="12110002" algn="l" defTabSz="4036668" rtl="0" eaLnBrk="1" latinLnBrk="0" hangingPunct="1">
        <a:defRPr sz="7942" kern="1200">
          <a:solidFill>
            <a:schemeClr val="tx1"/>
          </a:solidFill>
          <a:latin typeface="+mn-lt"/>
          <a:ea typeface="+mn-ea"/>
          <a:cs typeface="+mn-cs"/>
        </a:defRPr>
      </a:lvl7pPr>
      <a:lvl8pPr marL="14128335" algn="l" defTabSz="4036668" rtl="0" eaLnBrk="1" latinLnBrk="0" hangingPunct="1">
        <a:defRPr sz="7942" kern="1200">
          <a:solidFill>
            <a:schemeClr val="tx1"/>
          </a:solidFill>
          <a:latin typeface="+mn-lt"/>
          <a:ea typeface="+mn-ea"/>
          <a:cs typeface="+mn-cs"/>
        </a:defRPr>
      </a:lvl8pPr>
      <a:lvl9pPr marL="16146668" algn="l" defTabSz="4036668" rtl="0" eaLnBrk="1" latinLnBrk="0" hangingPunct="1">
        <a:defRPr sz="7942"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536" userDrawn="1">
          <p15:clr>
            <a:srgbClr val="F26B43"/>
          </p15:clr>
        </p15:guide>
        <p15:guide id="2" pos="1348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Box 41">
            <a:extLst>
              <a:ext uri="{FF2B5EF4-FFF2-40B4-BE49-F238E27FC236}">
                <a16:creationId xmlns:a16="http://schemas.microsoft.com/office/drawing/2014/main" id="{02C85DE4-C3A8-8AA5-90A0-17E380BCB94A}"/>
              </a:ext>
            </a:extLst>
          </p:cNvPr>
          <p:cNvSpPr txBox="1">
            <a:spLocks noChangeArrowheads="1"/>
          </p:cNvSpPr>
          <p:nvPr/>
        </p:nvSpPr>
        <p:spPr bwMode="auto">
          <a:xfrm>
            <a:off x="339074" y="16036876"/>
            <a:ext cx="14245188" cy="1018094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marL="0" marR="0" indent="0" algn="l">
              <a:lnSpc>
                <a:spcPct val="119000"/>
              </a:lnSpc>
              <a:spcAft>
                <a:spcPts val="600"/>
              </a:spcAft>
              <a:buNone/>
            </a:pPr>
            <a:r>
              <a:rPr lang="en-GB" sz="1050" kern="1400" dirty="0">
                <a:ln>
                  <a:noFill/>
                </a:ln>
                <a:solidFill>
                  <a:srgbClr val="000000"/>
                </a:solidFill>
                <a:effectLst/>
                <a:latin typeface="Calibri" panose="020F0502020204030204" pitchFamily="34" charset="0"/>
              </a:rPr>
              <a:t> </a:t>
            </a:r>
          </a:p>
        </p:txBody>
      </p:sp>
      <p:sp>
        <p:nvSpPr>
          <p:cNvPr id="4102" name="TextBox 21"/>
          <p:cNvSpPr txBox="1">
            <a:spLocks noChangeArrowheads="1"/>
          </p:cNvSpPr>
          <p:nvPr/>
        </p:nvSpPr>
        <p:spPr bwMode="auto">
          <a:xfrm>
            <a:off x="45685634" y="22814685"/>
            <a:ext cx="4645403" cy="494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eaLnBrk="1" hangingPunct="1">
              <a:spcBef>
                <a:spcPct val="0"/>
              </a:spcBef>
              <a:buFontTx/>
              <a:buNone/>
            </a:pPr>
            <a:endParaRPr lang="en-GB" altLang="en-US" sz="2616">
              <a:latin typeface="Arial" charset="0"/>
            </a:endParaRPr>
          </a:p>
        </p:txBody>
      </p:sp>
      <p:sp>
        <p:nvSpPr>
          <p:cNvPr id="33" name="TextBox 32"/>
          <p:cNvSpPr txBox="1"/>
          <p:nvPr/>
        </p:nvSpPr>
        <p:spPr>
          <a:xfrm>
            <a:off x="22302189" y="22718108"/>
            <a:ext cx="12605772" cy="2968441"/>
          </a:xfrm>
          <a:prstGeom prst="rect">
            <a:avLst/>
          </a:prstGeom>
          <a:noFill/>
        </p:spPr>
        <p:txBody>
          <a:bodyPr>
            <a:spAutoFit/>
          </a:bodyPr>
          <a:lstStyle/>
          <a:p>
            <a:pPr>
              <a:defRPr/>
            </a:pPr>
            <a:endParaRPr lang="en-GB" sz="3738" b="1" u="sng" dirty="0">
              <a:latin typeface="+mn-lt"/>
              <a:cs typeface="Arial" panose="020B0604020202020204" pitchFamily="34" charset="0"/>
            </a:endParaRPr>
          </a:p>
          <a:p>
            <a:pPr>
              <a:defRPr/>
            </a:pPr>
            <a:endParaRPr lang="en-GB" sz="3738" b="1" u="sng" dirty="0">
              <a:latin typeface="+mn-lt"/>
              <a:cs typeface="Arial" panose="020B0604020202020204" pitchFamily="34" charset="0"/>
            </a:endParaRPr>
          </a:p>
          <a:p>
            <a:pPr>
              <a:defRPr/>
            </a:pPr>
            <a:endParaRPr lang="en-GB" sz="3738" dirty="0">
              <a:latin typeface="+mn-lt"/>
            </a:endParaRPr>
          </a:p>
          <a:p>
            <a:pPr>
              <a:defRPr/>
            </a:pPr>
            <a:endParaRPr lang="en-GB" sz="3738" dirty="0">
              <a:latin typeface="+mn-lt"/>
            </a:endParaRPr>
          </a:p>
          <a:p>
            <a:pPr>
              <a:defRPr/>
            </a:pPr>
            <a:endParaRPr lang="en-GB" sz="3738" dirty="0">
              <a:latin typeface="+mn-lt"/>
            </a:endParaRPr>
          </a:p>
        </p:txBody>
      </p:sp>
      <p:sp>
        <p:nvSpPr>
          <p:cNvPr id="2" name="Text Box 2"/>
          <p:cNvSpPr txBox="1">
            <a:spLocks noChangeArrowheads="1"/>
          </p:cNvSpPr>
          <p:nvPr/>
        </p:nvSpPr>
        <p:spPr bwMode="auto">
          <a:xfrm>
            <a:off x="39789999" y="29579311"/>
            <a:ext cx="3796230" cy="94712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pPr defTabSz="854322" eaLnBrk="1" hangingPunct="1"/>
            <a:r>
              <a:rPr lang="en-GB" altLang="en-US" sz="2800" b="1" dirty="0">
                <a:solidFill>
                  <a:srgbClr val="005EB8"/>
                </a:solidFill>
                <a:latin typeface="Arial" pitchFamily="34" charset="0"/>
                <a:cs typeface="Arial" pitchFamily="34" charset="0"/>
              </a:rPr>
              <a:t>#TheGSQIAWay</a:t>
            </a:r>
            <a:endParaRPr lang="en-US" altLang="en-US" sz="1400" dirty="0">
              <a:solidFill>
                <a:srgbClr val="005EB8"/>
              </a:solidFill>
              <a:latin typeface="Arial" pitchFamily="34" charset="0"/>
              <a:cs typeface="Arial" pitchFamily="34" charset="0"/>
            </a:endParaRPr>
          </a:p>
        </p:txBody>
      </p:sp>
      <p:sp>
        <p:nvSpPr>
          <p:cNvPr id="9" name="TextBox 9">
            <a:extLst>
              <a:ext uri="{FF2B5EF4-FFF2-40B4-BE49-F238E27FC236}">
                <a16:creationId xmlns:a16="http://schemas.microsoft.com/office/drawing/2014/main" id="{9FE3EC83-4D00-8EE4-3E9C-0CA738441E61}"/>
              </a:ext>
            </a:extLst>
          </p:cNvPr>
          <p:cNvSpPr txBox="1">
            <a:spLocks noChangeArrowheads="1"/>
          </p:cNvSpPr>
          <p:nvPr/>
        </p:nvSpPr>
        <p:spPr bwMode="auto">
          <a:xfrm>
            <a:off x="339074" y="7469046"/>
            <a:ext cx="20038392" cy="815679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a:lnSpc>
                <a:spcPct val="119000"/>
              </a:lnSpc>
              <a:spcAft>
                <a:spcPts val="600"/>
              </a:spcAft>
              <a:buNone/>
            </a:pPr>
            <a:r>
              <a:rPr lang="en-GB" sz="4000" b="1" kern="1400" dirty="0">
                <a:solidFill>
                  <a:srgbClr val="0070C0"/>
                </a:solidFill>
                <a:latin typeface="Arial" panose="020B0604020202020204" pitchFamily="34" charset="0"/>
              </a:rPr>
              <a:t>Introduction</a:t>
            </a:r>
            <a:endParaRPr lang="en-GB" sz="4000" b="1" kern="1400" dirty="0">
              <a:solidFill>
                <a:srgbClr val="000000"/>
              </a:solidFill>
              <a:latin typeface="Arial" panose="020B0604020202020204" pitchFamily="34" charset="0"/>
            </a:endParaRPr>
          </a:p>
          <a:p>
            <a:pPr>
              <a:lnSpc>
                <a:spcPct val="119000"/>
              </a:lnSpc>
              <a:spcAft>
                <a:spcPts val="600"/>
              </a:spcAft>
              <a:buNone/>
            </a:pPr>
            <a:r>
              <a:rPr lang="en-GB" sz="2900" kern="1400" dirty="0">
                <a:solidFill>
                  <a:srgbClr val="000000"/>
                </a:solidFill>
                <a:latin typeface="Arial" panose="020B0604020202020204" pitchFamily="34" charset="0"/>
                <a:cs typeface="Arial" panose="020B0604020202020204" pitchFamily="34" charset="0"/>
              </a:rPr>
              <a:t>Venous thromboembolism (VTE) is a major cause of avoidable death and a significant patient safety issue. Hospitalised patients are at a higher risk of developing VTE. NICE guideline (NG89) recommend that patients are given written information about the risks of VTE, signs and symptoms of VTE, how to reduce the risk, importance of VTE prophylaxis and seeking help if VTE is suspected.</a:t>
            </a:r>
            <a:r>
              <a:rPr lang="en-GB" sz="2900" kern="1400" baseline="30000" dirty="0">
                <a:solidFill>
                  <a:srgbClr val="000000"/>
                </a:solidFill>
                <a:latin typeface="Arial" panose="020B0604020202020204" pitchFamily="34" charset="0"/>
                <a:cs typeface="Arial" panose="020B0604020202020204" pitchFamily="34" charset="0"/>
              </a:rPr>
              <a:t>1 </a:t>
            </a:r>
            <a:r>
              <a:rPr lang="en-GB" sz="2900" kern="1400" dirty="0">
                <a:solidFill>
                  <a:srgbClr val="000000"/>
                </a:solidFill>
                <a:latin typeface="Arial" panose="020B0604020202020204" pitchFamily="34" charset="0"/>
                <a:cs typeface="Arial" panose="020B0604020202020204" pitchFamily="34" charset="0"/>
              </a:rPr>
              <a:t>NICE also recommend that patients are given information at discharge. Currently patients at this trust are not receiving written information about the risk of hospital-acquired VTE. This project will improve patient-centred care, safety and effectiveness.</a:t>
            </a:r>
          </a:p>
          <a:p>
            <a:pPr>
              <a:lnSpc>
                <a:spcPct val="119000"/>
              </a:lnSpc>
              <a:spcAft>
                <a:spcPts val="600"/>
              </a:spcAft>
              <a:buNone/>
            </a:pPr>
            <a:r>
              <a:rPr lang="en-GB" sz="2900" kern="1400" dirty="0">
                <a:solidFill>
                  <a:srgbClr val="000000"/>
                </a:solidFill>
                <a:latin typeface="Arial" panose="020B0604020202020204" pitchFamily="34" charset="0"/>
                <a:cs typeface="Arial" panose="020B0604020202020204" pitchFamily="34" charset="0"/>
              </a:rPr>
              <a:t>The work was conducted on two wards within the trust involving medical and surgical patients. The team consisted of the trust-wide VTE Committee, Communications Team, Patient Information Team, pharmacists and nurses. </a:t>
            </a:r>
            <a:endParaRPr lang="en-GB" sz="2900" kern="1400" dirty="0">
              <a:solidFill>
                <a:srgbClr val="000000"/>
              </a:solidFill>
              <a:latin typeface="Arial" panose="020B0604020202020204" pitchFamily="34" charset="0"/>
            </a:endParaRPr>
          </a:p>
          <a:p>
            <a:pPr>
              <a:lnSpc>
                <a:spcPct val="119000"/>
              </a:lnSpc>
              <a:spcAft>
                <a:spcPts val="600"/>
              </a:spcAft>
              <a:buNone/>
            </a:pPr>
            <a:r>
              <a:rPr lang="en-GB" sz="4000" b="1" kern="1400" dirty="0">
                <a:solidFill>
                  <a:srgbClr val="0070C0"/>
                </a:solidFill>
                <a:latin typeface="Arial" panose="020B0604020202020204" pitchFamily="34" charset="0"/>
              </a:rPr>
              <a:t>Aim</a:t>
            </a:r>
            <a:endParaRPr lang="en-GB" sz="4000" b="1" kern="1400" dirty="0">
              <a:solidFill>
                <a:srgbClr val="000000"/>
              </a:solidFill>
              <a:latin typeface="Arial" panose="020B0604020202020204" pitchFamily="34" charset="0"/>
            </a:endParaRPr>
          </a:p>
          <a:p>
            <a:pPr>
              <a:lnSpc>
                <a:spcPct val="119000"/>
              </a:lnSpc>
              <a:spcAft>
                <a:spcPts val="600"/>
              </a:spcAft>
              <a:buNone/>
            </a:pPr>
            <a:r>
              <a:rPr lang="en-GB" sz="2900" kern="1400" dirty="0">
                <a:solidFill>
                  <a:srgbClr val="000000"/>
                </a:solidFill>
                <a:latin typeface="Arial" panose="020B0604020202020204" pitchFamily="34" charset="0"/>
                <a:cs typeface="Arial" panose="020B0604020202020204" pitchFamily="34" charset="0"/>
              </a:rPr>
              <a:t>To increase the number of patients receiving trust approved written information on hospital-acquired venous thromboembolism risk on two wards to 30% in 3 months. </a:t>
            </a:r>
          </a:p>
          <a:p>
            <a:pPr>
              <a:lnSpc>
                <a:spcPct val="119000"/>
              </a:lnSpc>
              <a:spcAft>
                <a:spcPts val="600"/>
              </a:spcAft>
              <a:buNone/>
            </a:pPr>
            <a:r>
              <a:rPr lang="en-GB" sz="1050" kern="1400" dirty="0">
                <a:solidFill>
                  <a:srgbClr val="000000"/>
                </a:solidFill>
              </a:rPr>
              <a:t> </a:t>
            </a:r>
          </a:p>
        </p:txBody>
      </p:sp>
      <p:sp>
        <p:nvSpPr>
          <p:cNvPr id="11" name="TextBox 9">
            <a:extLst>
              <a:ext uri="{FF2B5EF4-FFF2-40B4-BE49-F238E27FC236}">
                <a16:creationId xmlns:a16="http://schemas.microsoft.com/office/drawing/2014/main" id="{0BDFC77F-6E79-F03D-1C3C-53945F232053}"/>
              </a:ext>
            </a:extLst>
          </p:cNvPr>
          <p:cNvSpPr txBox="1">
            <a:spLocks noChangeArrowheads="1"/>
          </p:cNvSpPr>
          <p:nvPr/>
        </p:nvSpPr>
        <p:spPr bwMode="auto">
          <a:xfrm>
            <a:off x="361936" y="26628854"/>
            <a:ext cx="23710490" cy="32985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a:lnSpc>
                <a:spcPct val="119000"/>
              </a:lnSpc>
              <a:spcAft>
                <a:spcPts val="600"/>
              </a:spcAft>
              <a:buNone/>
            </a:pPr>
            <a:r>
              <a:rPr lang="en-GB" sz="4000" b="1" kern="1400" dirty="0">
                <a:solidFill>
                  <a:srgbClr val="0070C0"/>
                </a:solidFill>
                <a:latin typeface="Arial" panose="020B0604020202020204" pitchFamily="34" charset="0"/>
              </a:rPr>
              <a:t>Conclusion</a:t>
            </a:r>
            <a:endParaRPr lang="en-GB" sz="4000" b="1" kern="1400" dirty="0">
              <a:solidFill>
                <a:srgbClr val="000000"/>
              </a:solidFill>
              <a:latin typeface="Arial" panose="020B0604020202020204" pitchFamily="34" charset="0"/>
            </a:endParaRPr>
          </a:p>
          <a:p>
            <a:pPr>
              <a:lnSpc>
                <a:spcPct val="119000"/>
              </a:lnSpc>
              <a:spcAft>
                <a:spcPts val="600"/>
              </a:spcAft>
              <a:buNone/>
            </a:pPr>
            <a:r>
              <a:rPr lang="en-GB" sz="2800" kern="1400" dirty="0">
                <a:solidFill>
                  <a:srgbClr val="000000"/>
                </a:solidFill>
                <a:latin typeface="Arial" panose="020B0604020202020204" pitchFamily="34" charset="0"/>
                <a:cs typeface="Arial" panose="020B0604020202020204" pitchFamily="34" charset="0"/>
              </a:rPr>
              <a:t>The biggest positive impact of this project is the availability of a trust approved patient information leaflet on hospital-acquired VTE risk on the trust’s public website. The changes using the QR code and weblink have shown an increase in the number of patients accessing information. The next step is to use the Electronic Prescribing and Medicines Administration system to repopulate information with the QR code and weblink on all patients’ discharge paperwork. </a:t>
            </a:r>
          </a:p>
          <a:p>
            <a:pPr>
              <a:lnSpc>
                <a:spcPct val="119000"/>
              </a:lnSpc>
              <a:spcAft>
                <a:spcPts val="600"/>
              </a:spcAft>
              <a:buNone/>
            </a:pPr>
            <a:r>
              <a:rPr lang="en-GB" sz="1050" kern="1400" dirty="0">
                <a:solidFill>
                  <a:srgbClr val="000000"/>
                </a:solidFill>
              </a:rPr>
              <a:t> </a:t>
            </a:r>
          </a:p>
        </p:txBody>
      </p:sp>
      <p:sp>
        <p:nvSpPr>
          <p:cNvPr id="13" name="TextBox 9">
            <a:extLst>
              <a:ext uri="{FF2B5EF4-FFF2-40B4-BE49-F238E27FC236}">
                <a16:creationId xmlns:a16="http://schemas.microsoft.com/office/drawing/2014/main" id="{9DF7A90D-F7E3-04AF-9371-D65D9A4188BE}"/>
              </a:ext>
            </a:extLst>
          </p:cNvPr>
          <p:cNvSpPr txBox="1">
            <a:spLocks noChangeArrowheads="1"/>
          </p:cNvSpPr>
          <p:nvPr/>
        </p:nvSpPr>
        <p:spPr bwMode="auto">
          <a:xfrm>
            <a:off x="24411909" y="16609749"/>
            <a:ext cx="18052780" cy="1268679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a:lnSpc>
                <a:spcPct val="119000"/>
              </a:lnSpc>
              <a:spcAft>
                <a:spcPts val="600"/>
              </a:spcAft>
              <a:buNone/>
            </a:pPr>
            <a:r>
              <a:rPr lang="en-GB" sz="4000" b="1" kern="1400" dirty="0">
                <a:solidFill>
                  <a:srgbClr val="0070C0"/>
                </a:solidFill>
                <a:latin typeface="Arial" panose="020B0604020202020204" pitchFamily="34" charset="0"/>
              </a:rPr>
              <a:t>Results</a:t>
            </a:r>
            <a:endParaRPr lang="en-GB" sz="4000" b="1" kern="1400" dirty="0">
              <a:solidFill>
                <a:srgbClr val="000000"/>
              </a:solidFill>
              <a:latin typeface="Arial" panose="020B0604020202020204" pitchFamily="34" charset="0"/>
            </a:endParaRPr>
          </a:p>
          <a:p>
            <a:pPr>
              <a:lnSpc>
                <a:spcPct val="119000"/>
              </a:lnSpc>
              <a:spcAft>
                <a:spcPts val="600"/>
              </a:spcAft>
              <a:buNone/>
            </a:pPr>
            <a:r>
              <a:rPr lang="en-GB" sz="2900" kern="1400" dirty="0">
                <a:solidFill>
                  <a:srgbClr val="000000"/>
                </a:solidFill>
                <a:latin typeface="Arial" panose="020B0604020202020204" pitchFamily="34" charset="0"/>
                <a:cs typeface="Arial" panose="020B0604020202020204" pitchFamily="34" charset="0"/>
              </a:rPr>
              <a:t>Data was collected for the number of times the online patient information leaflet on hospital-acquired VTE risk was accessed. A run chart showing the cumulative % of patients accessing the online leaflet was produced. 18 patients out of a total of 208 accessed the online information leaflet by the end of the project. This showed a 9% increase from baseline of patients receiving trust approved written information on hospital-acquired VTE risk. </a:t>
            </a:r>
          </a:p>
          <a:p>
            <a:pPr>
              <a:lnSpc>
                <a:spcPct val="119000"/>
              </a:lnSpc>
              <a:spcAft>
                <a:spcPts val="600"/>
              </a:spcAft>
              <a:buNone/>
            </a:pPr>
            <a:r>
              <a:rPr lang="en-GB" sz="1050" kern="1400" dirty="0">
                <a:solidFill>
                  <a:srgbClr val="000000"/>
                </a:solidFill>
              </a:rPr>
              <a:t> </a:t>
            </a:r>
          </a:p>
        </p:txBody>
      </p:sp>
      <p:sp>
        <p:nvSpPr>
          <p:cNvPr id="6" name="Text Box 6"/>
          <p:cNvSpPr txBox="1">
            <a:spLocks noChangeArrowheads="1"/>
          </p:cNvSpPr>
          <p:nvPr/>
        </p:nvSpPr>
        <p:spPr bwMode="auto">
          <a:xfrm>
            <a:off x="5919817" y="2895974"/>
            <a:ext cx="23313108" cy="412552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pPr defTabSz="854322" eaLnBrk="1" hangingPunct="1">
              <a:spcAft>
                <a:spcPts val="279"/>
              </a:spcAft>
            </a:pPr>
            <a:r>
              <a:rPr lang="en-GB" sz="4000" b="1" dirty="0">
                <a:solidFill>
                  <a:schemeClr val="bg1"/>
                </a:solidFill>
                <a:latin typeface="Arial" panose="020B0604020202020204" pitchFamily="34" charset="0"/>
                <a:cs typeface="Arial" panose="020B0604020202020204" pitchFamily="34" charset="0"/>
              </a:rPr>
              <a:t>Gloucestershire Safety and Quality Improvement Academy 2025</a:t>
            </a:r>
            <a:endParaRPr lang="en-GB" altLang="en-US" sz="4000" b="1" dirty="0">
              <a:solidFill>
                <a:srgbClr val="FFFFFF"/>
              </a:solidFill>
              <a:latin typeface="Arial" pitchFamily="34" charset="0"/>
              <a:cs typeface="Arial" pitchFamily="34" charset="0"/>
            </a:endParaRPr>
          </a:p>
          <a:p>
            <a:pPr defTabSz="854322" eaLnBrk="1" hangingPunct="1">
              <a:spcAft>
                <a:spcPts val="279"/>
              </a:spcAft>
            </a:pPr>
            <a:r>
              <a:rPr lang="en-GB" altLang="en-US" sz="6730" b="1" dirty="0">
                <a:solidFill>
                  <a:srgbClr val="FFFFFF"/>
                </a:solidFill>
                <a:latin typeface="Arial" pitchFamily="34" charset="0"/>
                <a:cs typeface="Arial" pitchFamily="34" charset="0"/>
              </a:rPr>
              <a:t>Improving Written Patient Information On The Risk Of Hospital-acquired Venous Thromboembolism</a:t>
            </a:r>
          </a:p>
          <a:p>
            <a:pPr defTabSz="854322" eaLnBrk="1" hangingPunct="1">
              <a:spcAft>
                <a:spcPts val="279"/>
              </a:spcAft>
            </a:pPr>
            <a:r>
              <a:rPr lang="en-GB" altLang="en-US" sz="4485" b="1" dirty="0">
                <a:solidFill>
                  <a:srgbClr val="FFFFFF"/>
                </a:solidFill>
                <a:latin typeface="Arial" pitchFamily="34" charset="0"/>
                <a:cs typeface="Arial" pitchFamily="34" charset="0"/>
              </a:rPr>
              <a:t>Divya John, Pharmacy Department, Gloucestershire Hospitals NHS Foundation Trust</a:t>
            </a:r>
            <a:endParaRPr lang="en-US" altLang="en-US" sz="1682" dirty="0">
              <a:latin typeface="Arial" pitchFamily="34" charset="0"/>
              <a:cs typeface="Arial" pitchFamily="34" charset="0"/>
            </a:endParaRPr>
          </a:p>
        </p:txBody>
      </p:sp>
      <p:pic>
        <p:nvPicPr>
          <p:cNvPr id="1026" name="Picture 2">
            <a:extLst>
              <a:ext uri="{FF2B5EF4-FFF2-40B4-BE49-F238E27FC236}">
                <a16:creationId xmlns:a16="http://schemas.microsoft.com/office/drawing/2014/main" id="{B22C96EB-438D-596F-777D-D01C2E7406B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918" t="1924" r="2407" b="-412"/>
          <a:stretch>
            <a:fillRect/>
          </a:stretch>
        </p:blipFill>
        <p:spPr bwMode="auto">
          <a:xfrm>
            <a:off x="20771798" y="7469045"/>
            <a:ext cx="12871716" cy="86868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8" name="TextBox 9">
            <a:extLst>
              <a:ext uri="{FF2B5EF4-FFF2-40B4-BE49-F238E27FC236}">
                <a16:creationId xmlns:a16="http://schemas.microsoft.com/office/drawing/2014/main" id="{102E5C28-51C9-8D7D-93CD-00E211F4D64A}"/>
              </a:ext>
            </a:extLst>
          </p:cNvPr>
          <p:cNvSpPr txBox="1">
            <a:spLocks noChangeArrowheads="1"/>
          </p:cNvSpPr>
          <p:nvPr/>
        </p:nvSpPr>
        <p:spPr bwMode="auto">
          <a:xfrm>
            <a:off x="34093573" y="7469045"/>
            <a:ext cx="8371116" cy="86868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marL="0" marR="0" indent="0" algn="ctr">
              <a:lnSpc>
                <a:spcPct val="119000"/>
              </a:lnSpc>
              <a:spcAft>
                <a:spcPts val="600"/>
              </a:spcAft>
              <a:buNone/>
            </a:pPr>
            <a:r>
              <a:rPr lang="en-GB" sz="4000" b="1" kern="1400" dirty="0">
                <a:solidFill>
                  <a:srgbClr val="0070C0"/>
                </a:solidFill>
                <a:latin typeface="Arial" panose="020B0604020202020204" pitchFamily="34" charset="0"/>
              </a:rPr>
              <a:t>Outcome measure</a:t>
            </a:r>
            <a:endParaRPr lang="en-GB" sz="4000" b="1" kern="1400" dirty="0">
              <a:solidFill>
                <a:srgbClr val="000000"/>
              </a:solidFill>
              <a:latin typeface="Arial" panose="020B0604020202020204" pitchFamily="34" charset="0"/>
            </a:endParaRPr>
          </a:p>
          <a:p>
            <a:pPr marL="0" marR="0" indent="0" algn="ctr">
              <a:lnSpc>
                <a:spcPct val="119000"/>
              </a:lnSpc>
              <a:spcAft>
                <a:spcPts val="600"/>
              </a:spcAft>
              <a:buNone/>
            </a:pPr>
            <a:r>
              <a:rPr lang="en-GB" sz="2900" kern="1400" dirty="0">
                <a:solidFill>
                  <a:srgbClr val="000000"/>
                </a:solidFill>
                <a:latin typeface="Arial" panose="020B0604020202020204" pitchFamily="34" charset="0"/>
                <a:cs typeface="Arial" panose="020B0604020202020204" pitchFamily="34" charset="0"/>
              </a:rPr>
              <a:t>Cumulative % of patients accessing the online patient information leaflet on hospital-acquired VTE risk on two wards</a:t>
            </a:r>
          </a:p>
          <a:p>
            <a:pPr marL="0" marR="0" indent="0" algn="ctr">
              <a:lnSpc>
                <a:spcPct val="119000"/>
              </a:lnSpc>
              <a:spcAft>
                <a:spcPts val="600"/>
              </a:spcAft>
              <a:buNone/>
            </a:pPr>
            <a:r>
              <a:rPr lang="en-GB" sz="1050" kern="1400" dirty="0">
                <a:solidFill>
                  <a:srgbClr val="000000"/>
                </a:solidFill>
                <a:latin typeface="Arial" panose="020B0604020202020204" pitchFamily="34" charset="0"/>
              </a:rPr>
              <a:t> </a:t>
            </a:r>
            <a:endParaRPr lang="en-GB" sz="1050" kern="1400" dirty="0">
              <a:solidFill>
                <a:srgbClr val="000000"/>
              </a:solidFill>
            </a:endParaRPr>
          </a:p>
          <a:p>
            <a:pPr marL="0" marR="0" indent="0" algn="ctr">
              <a:lnSpc>
                <a:spcPct val="119000"/>
              </a:lnSpc>
              <a:spcAft>
                <a:spcPts val="600"/>
              </a:spcAft>
              <a:buNone/>
            </a:pPr>
            <a:r>
              <a:rPr lang="en-GB" sz="4000" b="1" kern="1400" dirty="0">
                <a:solidFill>
                  <a:srgbClr val="0070C0"/>
                </a:solidFill>
                <a:latin typeface="Arial" panose="020B0604020202020204" pitchFamily="34" charset="0"/>
              </a:rPr>
              <a:t>Process measure</a:t>
            </a:r>
            <a:endParaRPr lang="en-GB" sz="4000" b="1" kern="1400" dirty="0">
              <a:solidFill>
                <a:srgbClr val="000000"/>
              </a:solidFill>
              <a:latin typeface="Arial" panose="020B0604020202020204" pitchFamily="34" charset="0"/>
            </a:endParaRPr>
          </a:p>
          <a:p>
            <a:pPr marL="0" marR="0" indent="0" algn="ctr">
              <a:lnSpc>
                <a:spcPct val="119000"/>
              </a:lnSpc>
              <a:spcAft>
                <a:spcPts val="600"/>
              </a:spcAft>
              <a:buNone/>
            </a:pPr>
            <a:r>
              <a:rPr lang="en-GB" sz="2900" kern="1400" dirty="0">
                <a:solidFill>
                  <a:srgbClr val="000000"/>
                </a:solidFill>
                <a:latin typeface="Arial" panose="020B0604020202020204" pitchFamily="34" charset="0"/>
                <a:cs typeface="Arial" panose="020B0604020202020204" pitchFamily="34" charset="0"/>
              </a:rPr>
              <a:t>Number of times the online patient information leaflet is accessed through QR code and weblink on two wards </a:t>
            </a:r>
            <a:endParaRPr lang="en-GB" sz="2900" b="1" kern="1400" dirty="0">
              <a:solidFill>
                <a:srgbClr val="000000"/>
              </a:solidFill>
              <a:latin typeface="Arial" panose="020B0604020202020204" pitchFamily="34" charset="0"/>
              <a:cs typeface="Arial" panose="020B0604020202020204" pitchFamily="34" charset="0"/>
            </a:endParaRPr>
          </a:p>
          <a:p>
            <a:pPr marL="0" marR="0" indent="0" algn="ctr">
              <a:lnSpc>
                <a:spcPct val="119000"/>
              </a:lnSpc>
              <a:spcAft>
                <a:spcPts val="600"/>
              </a:spcAft>
              <a:buNone/>
            </a:pPr>
            <a:r>
              <a:rPr lang="en-GB" sz="1000" kern="1400" dirty="0">
                <a:solidFill>
                  <a:srgbClr val="000000"/>
                </a:solidFill>
                <a:latin typeface="Arial" panose="020B0604020202020204" pitchFamily="34" charset="0"/>
              </a:rPr>
              <a:t> </a:t>
            </a:r>
            <a:endParaRPr lang="en-GB" sz="4000" b="1" kern="1400" dirty="0">
              <a:solidFill>
                <a:srgbClr val="000000"/>
              </a:solidFill>
              <a:latin typeface="Arial" panose="020B0604020202020204" pitchFamily="34" charset="0"/>
            </a:endParaRPr>
          </a:p>
          <a:p>
            <a:pPr marL="0" marR="0" indent="0" algn="ctr">
              <a:lnSpc>
                <a:spcPct val="119000"/>
              </a:lnSpc>
              <a:spcAft>
                <a:spcPts val="600"/>
              </a:spcAft>
              <a:buNone/>
            </a:pPr>
            <a:r>
              <a:rPr lang="en-GB" sz="4000" b="1" kern="1400" dirty="0">
                <a:solidFill>
                  <a:srgbClr val="0070C0"/>
                </a:solidFill>
                <a:latin typeface="Arial" panose="020B0604020202020204" pitchFamily="34" charset="0"/>
              </a:rPr>
              <a:t>Balancing measure  </a:t>
            </a:r>
            <a:endParaRPr lang="en-GB" sz="4000" b="1" kern="1400" dirty="0">
              <a:solidFill>
                <a:srgbClr val="000000"/>
              </a:solidFill>
              <a:latin typeface="Arial" panose="020B0604020202020204" pitchFamily="34" charset="0"/>
            </a:endParaRPr>
          </a:p>
          <a:p>
            <a:pPr marL="0" marR="0" indent="0" algn="ctr">
              <a:lnSpc>
                <a:spcPct val="119000"/>
              </a:lnSpc>
              <a:spcAft>
                <a:spcPts val="600"/>
              </a:spcAft>
              <a:buNone/>
            </a:pPr>
            <a:r>
              <a:rPr lang="en-GB" sz="2900" kern="1400" dirty="0">
                <a:solidFill>
                  <a:srgbClr val="000000"/>
                </a:solidFill>
                <a:latin typeface="Arial" panose="020B0604020202020204" pitchFamily="34" charset="0"/>
                <a:cs typeface="Arial" panose="020B0604020202020204" pitchFamily="34" charset="0"/>
              </a:rPr>
              <a:t>Number of admissions and discharges may vary throughout the year</a:t>
            </a:r>
          </a:p>
          <a:p>
            <a:pPr>
              <a:lnSpc>
                <a:spcPct val="119000"/>
              </a:lnSpc>
              <a:spcAft>
                <a:spcPts val="600"/>
              </a:spcAft>
              <a:buNone/>
            </a:pPr>
            <a:r>
              <a:rPr lang="en-GB" sz="2800" kern="1400" dirty="0">
                <a:solidFill>
                  <a:srgbClr val="000000"/>
                </a:solidFill>
                <a:latin typeface="Arial" panose="020B0604020202020204" pitchFamily="34" charset="0"/>
                <a:cs typeface="Arial" panose="020B0604020202020204" pitchFamily="34" charset="0"/>
              </a:rPr>
              <a:t> </a:t>
            </a:r>
          </a:p>
        </p:txBody>
      </p:sp>
      <p:sp>
        <p:nvSpPr>
          <p:cNvPr id="16" name="TextBox 15">
            <a:extLst>
              <a:ext uri="{FF2B5EF4-FFF2-40B4-BE49-F238E27FC236}">
                <a16:creationId xmlns:a16="http://schemas.microsoft.com/office/drawing/2014/main" id="{EF406CD3-5A13-9C68-735A-FEEE8D9515D7}"/>
              </a:ext>
            </a:extLst>
          </p:cNvPr>
          <p:cNvSpPr txBox="1"/>
          <p:nvPr/>
        </p:nvSpPr>
        <p:spPr>
          <a:xfrm>
            <a:off x="21059544" y="13028736"/>
            <a:ext cx="3128433" cy="3088538"/>
          </a:xfrm>
          <a:prstGeom prst="rect">
            <a:avLst/>
          </a:prstGeom>
          <a:noFill/>
        </p:spPr>
        <p:txBody>
          <a:bodyPr wrap="square">
            <a:spAutoFit/>
          </a:bodyPr>
          <a:lstStyle/>
          <a:p>
            <a:pPr marL="0" marR="0" indent="0" algn="l">
              <a:lnSpc>
                <a:spcPct val="119000"/>
              </a:lnSpc>
              <a:spcAft>
                <a:spcPts val="1400"/>
              </a:spcAft>
              <a:buNone/>
            </a:pPr>
            <a:r>
              <a:rPr lang="en-GB" sz="2400" b="1" kern="1400" dirty="0">
                <a:ln>
                  <a:noFill/>
                </a:ln>
                <a:solidFill>
                  <a:srgbClr val="000000"/>
                </a:solidFill>
                <a:effectLst/>
                <a:latin typeface="Arial" panose="020B0604020202020204" pitchFamily="34" charset="0"/>
              </a:rPr>
              <a:t>*</a:t>
            </a:r>
            <a:r>
              <a:rPr lang="en-GB" sz="2400" kern="1400" dirty="0">
                <a:ln>
                  <a:noFill/>
                </a:ln>
                <a:solidFill>
                  <a:srgbClr val="000000"/>
                </a:solidFill>
                <a:effectLst/>
                <a:latin typeface="Arial" panose="020B0604020202020204" pitchFamily="34" charset="0"/>
              </a:rPr>
              <a:t> = opportunities to improve information provision or availability on hospital-acquired VTE risk</a:t>
            </a:r>
            <a:endParaRPr lang="en-GB" sz="1050" kern="1400" dirty="0">
              <a:ln>
                <a:noFill/>
              </a:ln>
              <a:solidFill>
                <a:srgbClr val="000000"/>
              </a:solidFill>
              <a:effectLst/>
              <a:latin typeface="Calibri" panose="020F0502020204030204" pitchFamily="34" charset="0"/>
            </a:endParaRPr>
          </a:p>
          <a:p>
            <a:pPr marL="0" marR="0" indent="0" algn="l">
              <a:lnSpc>
                <a:spcPct val="119000"/>
              </a:lnSpc>
              <a:spcAft>
                <a:spcPts val="600"/>
              </a:spcAft>
              <a:buNone/>
            </a:pPr>
            <a:r>
              <a:rPr lang="en-GB" sz="1050" kern="1400" dirty="0">
                <a:ln>
                  <a:noFill/>
                </a:ln>
                <a:solidFill>
                  <a:srgbClr val="000000"/>
                </a:solidFill>
                <a:effectLst/>
                <a:latin typeface="Calibri" panose="020F0502020204030204" pitchFamily="34" charset="0"/>
              </a:rPr>
              <a:t> </a:t>
            </a:r>
          </a:p>
        </p:txBody>
      </p:sp>
      <p:sp>
        <p:nvSpPr>
          <p:cNvPr id="18" name="TextBox 17">
            <a:extLst>
              <a:ext uri="{FF2B5EF4-FFF2-40B4-BE49-F238E27FC236}">
                <a16:creationId xmlns:a16="http://schemas.microsoft.com/office/drawing/2014/main" id="{BE13F2D4-01E6-A2DD-A10C-1D80A8C8DE20}"/>
              </a:ext>
            </a:extLst>
          </p:cNvPr>
          <p:cNvSpPr txBox="1">
            <a:spLocks noChangeArrowheads="1"/>
          </p:cNvSpPr>
          <p:nvPr/>
        </p:nvSpPr>
        <p:spPr bwMode="auto">
          <a:xfrm>
            <a:off x="14944749" y="16614519"/>
            <a:ext cx="9104815" cy="972754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marL="0" marR="0" indent="0" algn="l">
              <a:lnSpc>
                <a:spcPct val="119000"/>
              </a:lnSpc>
              <a:spcAft>
                <a:spcPts val="600"/>
              </a:spcAft>
              <a:buNone/>
            </a:pPr>
            <a:r>
              <a:rPr lang="en-GB" sz="4000" b="1" kern="1400" dirty="0">
                <a:ln>
                  <a:noFill/>
                </a:ln>
                <a:solidFill>
                  <a:srgbClr val="0070C0"/>
                </a:solidFill>
                <a:effectLst/>
                <a:latin typeface="Arial" panose="020B0604020202020204" pitchFamily="34" charset="0"/>
              </a:rPr>
              <a:t>Methodology</a:t>
            </a:r>
            <a:endParaRPr lang="en-GB" sz="4000" b="1" kern="1400" dirty="0">
              <a:ln>
                <a:noFill/>
              </a:ln>
              <a:solidFill>
                <a:srgbClr val="000000"/>
              </a:solidFill>
              <a:effectLst/>
              <a:latin typeface="Arial" panose="020B0604020202020204" pitchFamily="34" charset="0"/>
            </a:endParaRPr>
          </a:p>
          <a:p>
            <a:pPr marL="0" marR="0" indent="0" algn="l">
              <a:lnSpc>
                <a:spcPct val="119000"/>
              </a:lnSpc>
              <a:spcAft>
                <a:spcPts val="600"/>
              </a:spcAft>
              <a:buNone/>
            </a:pPr>
            <a:r>
              <a:rPr lang="en-GB" sz="2900" b="0" kern="1400" dirty="0">
                <a:ln>
                  <a:noFill/>
                </a:ln>
                <a:solidFill>
                  <a:srgbClr val="000000"/>
                </a:solidFill>
                <a:effectLst/>
                <a:latin typeface="Arial" panose="020B0604020202020204" pitchFamily="34" charset="0"/>
                <a:cs typeface="Arial" panose="020B0604020202020204" pitchFamily="34" charset="0"/>
              </a:rPr>
              <a:t>A trust-approved patient information leaflet containing the NICE recommendations relating to hospital-acquired VTE risk was created and uploaded to the trust public website. A QR code and weblink to this online version was used to increase the number of patients receiving information. </a:t>
            </a:r>
            <a:endParaRPr lang="en-GB" sz="2900" b="1" kern="1400" dirty="0">
              <a:solidFill>
                <a:srgbClr val="000000"/>
              </a:solidFill>
              <a:latin typeface="Arial" panose="020B0604020202020204" pitchFamily="34" charset="0"/>
              <a:cs typeface="Arial" panose="020B0604020202020204" pitchFamily="34" charset="0"/>
            </a:endParaRPr>
          </a:p>
          <a:p>
            <a:pPr marL="0" marR="0" indent="0" algn="l">
              <a:lnSpc>
                <a:spcPct val="119000"/>
              </a:lnSpc>
              <a:spcAft>
                <a:spcPts val="600"/>
              </a:spcAft>
              <a:buNone/>
            </a:pPr>
            <a:r>
              <a:rPr lang="en-GB" sz="2900" b="0" kern="1400" dirty="0">
                <a:ln>
                  <a:noFill/>
                </a:ln>
                <a:solidFill>
                  <a:srgbClr val="000000"/>
                </a:solidFill>
                <a:effectLst/>
                <a:latin typeface="Arial" panose="020B0604020202020204" pitchFamily="34" charset="0"/>
                <a:cs typeface="Arial" panose="020B0604020202020204" pitchFamily="34" charset="0"/>
              </a:rPr>
              <a:t>The interventions were conducted over a 3-week period in April 2023 and included placing the QR code and weblink on the ward patient information areas, on patient bedside lockers and with discharge paperwork. </a:t>
            </a:r>
            <a:endParaRPr lang="en-GB" sz="2900" b="1" kern="1400" dirty="0">
              <a:ln>
                <a:noFill/>
              </a:ln>
              <a:solidFill>
                <a:srgbClr val="000000"/>
              </a:solidFill>
              <a:effectLst/>
              <a:latin typeface="Arial" panose="020B0604020202020204" pitchFamily="34" charset="0"/>
            </a:endParaRPr>
          </a:p>
          <a:p>
            <a:pPr marL="0" marR="0" indent="0" algn="l">
              <a:lnSpc>
                <a:spcPct val="119000"/>
              </a:lnSpc>
              <a:spcAft>
                <a:spcPts val="600"/>
              </a:spcAft>
              <a:buNone/>
            </a:pPr>
            <a:r>
              <a:rPr lang="en-GB" sz="1050" kern="1400" dirty="0">
                <a:ln>
                  <a:noFill/>
                </a:ln>
                <a:solidFill>
                  <a:srgbClr val="000000"/>
                </a:solidFill>
                <a:effectLst/>
                <a:latin typeface="Calibri" panose="020F0502020204030204" pitchFamily="34" charset="0"/>
              </a:rPr>
              <a:t> </a:t>
            </a:r>
          </a:p>
        </p:txBody>
      </p:sp>
      <p:pic>
        <p:nvPicPr>
          <p:cNvPr id="1027" name="Picture 3">
            <a:extLst>
              <a:ext uri="{FF2B5EF4-FFF2-40B4-BE49-F238E27FC236}">
                <a16:creationId xmlns:a16="http://schemas.microsoft.com/office/drawing/2014/main" id="{CBF1FDCD-EA0E-478B-0DFE-08311B092D8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7278" y="16386183"/>
            <a:ext cx="13913133" cy="98461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37" name="Picture 36" descr="A graph with blue arrows and red lines&#10;&#10;AI-generated content may be incorrect.">
            <a:extLst>
              <a:ext uri="{FF2B5EF4-FFF2-40B4-BE49-F238E27FC236}">
                <a16:creationId xmlns:a16="http://schemas.microsoft.com/office/drawing/2014/main" id="{92B4C047-2B3B-40B3-67B9-D777E8DA687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887915" y="20909998"/>
            <a:ext cx="16118451" cy="8254381"/>
          </a:xfrm>
          <a:prstGeom prst="rect">
            <a:avLst/>
          </a:prstGeom>
        </p:spPr>
      </p:pic>
      <p:sp>
        <p:nvSpPr>
          <p:cNvPr id="39" name="TextBox 38">
            <a:extLst>
              <a:ext uri="{FF2B5EF4-FFF2-40B4-BE49-F238E27FC236}">
                <a16:creationId xmlns:a16="http://schemas.microsoft.com/office/drawing/2014/main" id="{CE41C610-62CA-61E8-6709-66BC2450B48A}"/>
              </a:ext>
            </a:extLst>
          </p:cNvPr>
          <p:cNvSpPr txBox="1"/>
          <p:nvPr/>
        </p:nvSpPr>
        <p:spPr>
          <a:xfrm>
            <a:off x="24410050" y="29415840"/>
            <a:ext cx="15379949" cy="1274067"/>
          </a:xfrm>
          <a:prstGeom prst="rect">
            <a:avLst/>
          </a:prstGeom>
          <a:noFill/>
        </p:spPr>
        <p:txBody>
          <a:bodyPr wrap="square">
            <a:spAutoFit/>
          </a:bodyPr>
          <a:lstStyle/>
          <a:p>
            <a:pPr marL="0" marR="0" indent="0" algn="l">
              <a:lnSpc>
                <a:spcPct val="119000"/>
              </a:lnSpc>
              <a:spcAft>
                <a:spcPts val="1400"/>
              </a:spcAft>
              <a:buNone/>
            </a:pPr>
            <a:r>
              <a:rPr lang="en-GB" sz="1400" kern="1400" dirty="0">
                <a:ln>
                  <a:noFill/>
                </a:ln>
                <a:solidFill>
                  <a:srgbClr val="000000"/>
                </a:solidFill>
                <a:effectLst/>
                <a:latin typeface="Arial" panose="020B0604020202020204" pitchFamily="34" charset="0"/>
                <a:cs typeface="Arial" panose="020B0604020202020204" pitchFamily="34" charset="0"/>
              </a:rPr>
              <a:t>References</a:t>
            </a:r>
            <a:br>
              <a:rPr lang="en-GB" sz="1400" kern="1400" dirty="0">
                <a:ln>
                  <a:noFill/>
                </a:ln>
                <a:solidFill>
                  <a:srgbClr val="000000"/>
                </a:solidFill>
                <a:effectLst/>
                <a:latin typeface="Arial" panose="020B0604020202020204" pitchFamily="34" charset="0"/>
                <a:cs typeface="Arial" panose="020B0604020202020204" pitchFamily="34" charset="0"/>
              </a:rPr>
            </a:br>
            <a:r>
              <a:rPr lang="en-GB" sz="1400" kern="1400" dirty="0">
                <a:ln>
                  <a:noFill/>
                </a:ln>
                <a:solidFill>
                  <a:srgbClr val="000000"/>
                </a:solidFill>
                <a:effectLst/>
                <a:latin typeface="Arial" panose="020B0604020202020204" pitchFamily="34" charset="0"/>
                <a:cs typeface="Arial" panose="020B0604020202020204" pitchFamily="34" charset="0"/>
              </a:rPr>
              <a:t>1. National Institute for Health Care and Excellence. 2019. Venous thromboembolism in over 16s: reducing the risk of hospital-acquired deep vein thrombosis or pulmonary embolism. [NG89]. https://www.nice.org.uk/guidance/ng89/ (Accessed 24 April 2023) </a:t>
            </a:r>
          </a:p>
          <a:p>
            <a:pPr marL="0" marR="0" indent="0" algn="l">
              <a:lnSpc>
                <a:spcPct val="119000"/>
              </a:lnSpc>
              <a:spcAft>
                <a:spcPts val="600"/>
              </a:spcAft>
              <a:buNone/>
            </a:pPr>
            <a:r>
              <a:rPr lang="en-GB" sz="1400" kern="1400" dirty="0">
                <a:ln>
                  <a:noFill/>
                </a:ln>
                <a:solidFill>
                  <a:srgbClr val="000000"/>
                </a:solidFill>
                <a:effectLst/>
                <a:latin typeface="Arial" panose="020B0604020202020204" pitchFamily="34" charset="0"/>
                <a:cs typeface="Arial" panose="020B0604020202020204" pitchFamily="34" charset="0"/>
              </a:rPr>
              <a:t> </a:t>
            </a:r>
          </a:p>
        </p:txBody>
      </p:sp>
      <p:sp>
        <p:nvSpPr>
          <p:cNvPr id="40" name="TextBox 9">
            <a:extLst>
              <a:ext uri="{FF2B5EF4-FFF2-40B4-BE49-F238E27FC236}">
                <a16:creationId xmlns:a16="http://schemas.microsoft.com/office/drawing/2014/main" id="{A7C264D1-5E18-8DD4-FA74-EB070FFA46E7}"/>
              </a:ext>
            </a:extLst>
          </p:cNvPr>
          <p:cNvSpPr txBox="1">
            <a:spLocks noChangeArrowheads="1"/>
          </p:cNvSpPr>
          <p:nvPr/>
        </p:nvSpPr>
        <p:spPr bwMode="auto">
          <a:xfrm>
            <a:off x="21344627" y="7355543"/>
            <a:ext cx="11668802" cy="8579277"/>
          </a:xfrm>
          <a:prstGeom prst="rect">
            <a:avLst/>
          </a:prstGeom>
          <a:noFill/>
          <a:ln>
            <a:noFill/>
          </a:ln>
        </p:spPr>
        <p:txBody>
          <a:bodyPr lIns="336349" tIns="336349" rIns="336349" bIns="336349">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algn="ctr">
              <a:lnSpc>
                <a:spcPct val="119000"/>
              </a:lnSpc>
              <a:spcAft>
                <a:spcPts val="600"/>
              </a:spcAft>
              <a:buNone/>
            </a:pPr>
            <a:r>
              <a:rPr lang="en-GB" sz="4000" b="1" kern="1400" dirty="0">
                <a:solidFill>
                  <a:srgbClr val="0070C0"/>
                </a:solidFill>
                <a:latin typeface="Arial" panose="020B0604020202020204" pitchFamily="34" charset="0"/>
              </a:rPr>
              <a:t>Problem Analysis </a:t>
            </a:r>
            <a:endParaRPr lang="en-GB" sz="4000" b="1" kern="1400" dirty="0">
              <a:solidFill>
                <a:srgbClr val="000000"/>
              </a:solidFill>
              <a:latin typeface="Arial" panose="020B0604020202020204" pitchFamily="34" charset="0"/>
            </a:endParaRPr>
          </a:p>
          <a:p>
            <a:pPr>
              <a:lnSpc>
                <a:spcPct val="119000"/>
              </a:lnSpc>
              <a:spcAft>
                <a:spcPts val="600"/>
              </a:spcAft>
              <a:buNone/>
            </a:pPr>
            <a:r>
              <a:rPr lang="en-GB" sz="800" kern="1400" dirty="0">
                <a:solidFill>
                  <a:srgbClr val="000000"/>
                </a:solidFill>
              </a:rPr>
              <a:t> </a:t>
            </a:r>
          </a:p>
        </p:txBody>
      </p:sp>
      <p:sp>
        <p:nvSpPr>
          <p:cNvPr id="41" name="TextBox 40">
            <a:extLst>
              <a:ext uri="{FF2B5EF4-FFF2-40B4-BE49-F238E27FC236}">
                <a16:creationId xmlns:a16="http://schemas.microsoft.com/office/drawing/2014/main" id="{0F211EA6-3983-2921-745A-E99BFF66DA92}"/>
              </a:ext>
            </a:extLst>
          </p:cNvPr>
          <p:cNvSpPr txBox="1">
            <a:spLocks noChangeArrowheads="1"/>
          </p:cNvSpPr>
          <p:nvPr/>
        </p:nvSpPr>
        <p:spPr bwMode="auto">
          <a:xfrm>
            <a:off x="339074" y="15855588"/>
            <a:ext cx="6137237" cy="1508321"/>
          </a:xfrm>
          <a:prstGeom prst="rect">
            <a:avLst/>
          </a:prstGeom>
          <a:noFill/>
          <a:ln>
            <a:noFill/>
          </a:ln>
        </p:spPr>
        <p:txBody>
          <a:bodyPr lIns="336349" tIns="336349" rIns="336349" bIns="336349">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a:lnSpc>
                <a:spcPct val="119000"/>
              </a:lnSpc>
              <a:spcAft>
                <a:spcPts val="600"/>
              </a:spcAft>
              <a:buNone/>
            </a:pPr>
            <a:r>
              <a:rPr lang="en-GB" sz="4000" b="1" kern="1400" dirty="0">
                <a:solidFill>
                  <a:srgbClr val="0070C0"/>
                </a:solidFill>
                <a:latin typeface="Arial" panose="020B0604020202020204" pitchFamily="34" charset="0"/>
              </a:rPr>
              <a:t>Driver Diagram</a:t>
            </a:r>
            <a:r>
              <a:rPr lang="en-GB" sz="2400" b="1" kern="1400" dirty="0">
                <a:solidFill>
                  <a:srgbClr val="0070C0"/>
                </a:solidFill>
                <a:latin typeface="Arial" panose="020B0604020202020204" pitchFamily="34" charset="0"/>
              </a:rPr>
              <a:t> </a:t>
            </a:r>
            <a:endParaRPr lang="en-GB" sz="2400" b="1" kern="1400" dirty="0">
              <a:solidFill>
                <a:srgbClr val="000000"/>
              </a:solidFill>
              <a:latin typeface="Arial" panose="020B0604020202020204" pitchFamily="34" charset="0"/>
            </a:endParaRPr>
          </a:p>
          <a:p>
            <a:pPr>
              <a:lnSpc>
                <a:spcPct val="119000"/>
              </a:lnSpc>
              <a:spcAft>
                <a:spcPts val="600"/>
              </a:spcAft>
              <a:buNone/>
            </a:pPr>
            <a:r>
              <a:rPr lang="en-GB" sz="800" kern="1400" dirty="0">
                <a:solidFill>
                  <a:srgbClr val="000000"/>
                </a:solidFill>
              </a:rPr>
              <a:t> </a:t>
            </a:r>
          </a:p>
        </p:txBody>
      </p:sp>
      <p:pic>
        <p:nvPicPr>
          <p:cNvPr id="46" name="Picture 45" descr="A qr code with a black and white background&#10;&#10;AI-generated content may be incorrect.">
            <a:extLst>
              <a:ext uri="{FF2B5EF4-FFF2-40B4-BE49-F238E27FC236}">
                <a16:creationId xmlns:a16="http://schemas.microsoft.com/office/drawing/2014/main" id="{56F78706-EC5B-8B34-6789-DC1C05F7D9D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401881" y="23775285"/>
            <a:ext cx="2552381" cy="2523809"/>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10</TotalTime>
  <Words>577</Words>
  <Application>Microsoft Office PowerPoint</Application>
  <PresentationFormat>Custom</PresentationFormat>
  <Paragraphs>42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GSQIA</dc:creator>
  <cp:lastModifiedBy>CHEUNG, Yingyan (GLOUCESTERSHIRE HOSPITALS NHS FOUNDATION TRUST)</cp:lastModifiedBy>
  <cp:revision>212</cp:revision>
  <cp:lastPrinted>2012-10-12T16:18:20Z</cp:lastPrinted>
  <dcterms:created xsi:type="dcterms:W3CDTF">2011-03-01T17:55:15Z</dcterms:created>
  <dcterms:modified xsi:type="dcterms:W3CDTF">2025-10-27T21:32:51Z</dcterms:modified>
</cp:coreProperties>
</file>