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42803763" cy="30275213"/>
  <p:notesSz cx="6665913" cy="9872663"/>
  <p:defaultTextStyle>
    <a:defPPr>
      <a:defRPr lang="en-US"/>
    </a:defPPr>
    <a:lvl1pPr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1pPr>
    <a:lvl2pPr marL="2086674" indent="-1644790"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2pPr>
    <a:lvl3pPr marL="4174882" indent="-3291114"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3pPr>
    <a:lvl4pPr marL="6263089" indent="-4937438"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4pPr>
    <a:lvl5pPr marL="8351297" indent="-6583762"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5pPr>
    <a:lvl6pPr marL="2209419" algn="l" defTabSz="883768" rtl="0" eaLnBrk="1" latinLnBrk="0" hangingPunct="1">
      <a:defRPr sz="8215" kern="1200">
        <a:solidFill>
          <a:schemeClr val="tx1"/>
        </a:solidFill>
        <a:latin typeface="Arial" charset="0"/>
        <a:ea typeface="MS PGothic" pitchFamily="34" charset="-128"/>
        <a:cs typeface="+mn-cs"/>
      </a:defRPr>
    </a:lvl6pPr>
    <a:lvl7pPr marL="2651303" algn="l" defTabSz="883768" rtl="0" eaLnBrk="1" latinLnBrk="0" hangingPunct="1">
      <a:defRPr sz="8215" kern="1200">
        <a:solidFill>
          <a:schemeClr val="tx1"/>
        </a:solidFill>
        <a:latin typeface="Arial" charset="0"/>
        <a:ea typeface="MS PGothic" pitchFamily="34" charset="-128"/>
        <a:cs typeface="+mn-cs"/>
      </a:defRPr>
    </a:lvl7pPr>
    <a:lvl8pPr marL="3093187" algn="l" defTabSz="883768" rtl="0" eaLnBrk="1" latinLnBrk="0" hangingPunct="1">
      <a:defRPr sz="8215" kern="1200">
        <a:solidFill>
          <a:schemeClr val="tx1"/>
        </a:solidFill>
        <a:latin typeface="Arial" charset="0"/>
        <a:ea typeface="MS PGothic" pitchFamily="34" charset="-128"/>
        <a:cs typeface="+mn-cs"/>
      </a:defRPr>
    </a:lvl8pPr>
    <a:lvl9pPr marL="3535070" algn="l" defTabSz="883768" rtl="0" eaLnBrk="1" latinLnBrk="0" hangingPunct="1">
      <a:defRPr sz="8215" kern="1200">
        <a:solidFill>
          <a:schemeClr val="tx1"/>
        </a:solidFill>
        <a:latin typeface="Arial" charset="0"/>
        <a:ea typeface="MS PGothic" pitchFamily="34" charset="-128"/>
        <a:cs typeface="+mn-cs"/>
      </a:defRPr>
    </a:lvl9pPr>
  </p:defaultTextStyle>
  <p:extLst>
    <p:ext uri="{EFAFB233-063F-42B5-8137-9DF3F51BA10A}">
      <p15:sldGuideLst xmlns:p15="http://schemas.microsoft.com/office/powerpoint/2012/main">
        <p15:guide id="1" orient="horz" pos="9536" userDrawn="1">
          <p15:clr>
            <a:srgbClr val="A4A3A4"/>
          </p15:clr>
        </p15:guide>
        <p15:guide id="2" pos="1348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F0F0F0"/>
    <a:srgbClr val="E8ED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60" autoAdjust="0"/>
  </p:normalViewPr>
  <p:slideViewPr>
    <p:cSldViewPr>
      <p:cViewPr>
        <p:scale>
          <a:sx n="30" d="100"/>
          <a:sy n="30" d="100"/>
        </p:scale>
        <p:origin x="-931" y="-2448"/>
      </p:cViewPr>
      <p:guideLst>
        <p:guide orient="horz" pos="9536"/>
        <p:guide pos="13482"/>
      </p:guideLst>
    </p:cSldViewPr>
  </p:slideViewPr>
  <p:notesTextViewPr>
    <p:cViewPr>
      <p:scale>
        <a:sx n="100" d="100"/>
        <a:sy n="100" d="100"/>
      </p:scale>
      <p:origin x="0" y="0"/>
    </p:cViewPr>
  </p:notesTextViewPr>
  <p:notesViewPr>
    <p:cSldViewPr showGuides="1">
      <p:cViewPr varScale="1">
        <p:scale>
          <a:sx n="111" d="100"/>
          <a:sy n="111" d="100"/>
        </p:scale>
        <p:origin x="7014" y="114"/>
      </p:cViewPr>
      <p:guideLst/>
    </p:cSldViewPr>
  </p:notesViewPr>
  <p:gridSpacing cx="90012" cy="90012"/>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D012EB-982A-4FAD-8F78-3B9718405FEE}" type="doc">
      <dgm:prSet loTypeId="urn:microsoft.com/office/officeart/2005/8/layout/cycle8" loCatId="cycle" qsTypeId="urn:microsoft.com/office/officeart/2005/8/quickstyle/simple1" qsCatId="simple" csTypeId="urn:microsoft.com/office/officeart/2005/8/colors/accent1_2" csCatId="accent1" phldr="1"/>
      <dgm:spPr/>
    </dgm:pt>
    <dgm:pt modelId="{C02A1372-C3C0-4307-ACDC-81E68BE8452C}">
      <dgm:prSet phldrT="[Text]"/>
      <dgm:spPr/>
      <dgm:t>
        <a:bodyPr/>
        <a:lstStyle/>
        <a:p>
          <a:endParaRPr lang="en-GB" b="1" dirty="0"/>
        </a:p>
      </dgm:t>
    </dgm:pt>
    <dgm:pt modelId="{6FB70E8C-998F-4E3A-8182-CC7FCECD535A}" type="parTrans" cxnId="{48EEE09F-A42D-4971-8511-9D4869B7C6A2}">
      <dgm:prSet/>
      <dgm:spPr/>
      <dgm:t>
        <a:bodyPr/>
        <a:lstStyle/>
        <a:p>
          <a:endParaRPr lang="en-GB"/>
        </a:p>
      </dgm:t>
    </dgm:pt>
    <dgm:pt modelId="{ECCEA981-668A-4242-8E50-6F0EED9D31AE}" type="sibTrans" cxnId="{48EEE09F-A42D-4971-8511-9D4869B7C6A2}">
      <dgm:prSet/>
      <dgm:spPr/>
      <dgm:t>
        <a:bodyPr/>
        <a:lstStyle/>
        <a:p>
          <a:endParaRPr lang="en-GB"/>
        </a:p>
      </dgm:t>
    </dgm:pt>
    <dgm:pt modelId="{C12328F7-C7D4-4C75-835D-DFDAC9ED2C15}">
      <dgm:prSet phldrT="[Text]"/>
      <dgm:spPr/>
      <dgm:t>
        <a:bodyPr/>
        <a:lstStyle/>
        <a:p>
          <a:endParaRPr lang="en-GB" b="1" dirty="0"/>
        </a:p>
      </dgm:t>
    </dgm:pt>
    <dgm:pt modelId="{AEA8E329-D070-4317-B7B2-DB069AEF8B15}" type="parTrans" cxnId="{8BEF98C9-49BE-455A-A647-54531D5A748F}">
      <dgm:prSet/>
      <dgm:spPr/>
      <dgm:t>
        <a:bodyPr/>
        <a:lstStyle/>
        <a:p>
          <a:endParaRPr lang="en-GB"/>
        </a:p>
      </dgm:t>
    </dgm:pt>
    <dgm:pt modelId="{9BD946CA-E25F-49B2-9B1D-59CDBE89612C}" type="sibTrans" cxnId="{8BEF98C9-49BE-455A-A647-54531D5A748F}">
      <dgm:prSet/>
      <dgm:spPr/>
      <dgm:t>
        <a:bodyPr/>
        <a:lstStyle/>
        <a:p>
          <a:endParaRPr lang="en-GB"/>
        </a:p>
      </dgm:t>
    </dgm:pt>
    <dgm:pt modelId="{A38984E7-93C4-4B33-8A98-00714300A2EF}">
      <dgm:prSet/>
      <dgm:spPr/>
      <dgm:t>
        <a:bodyPr/>
        <a:lstStyle/>
        <a:p>
          <a:endParaRPr lang="en-GB" b="1" dirty="0"/>
        </a:p>
      </dgm:t>
    </dgm:pt>
    <dgm:pt modelId="{F163E77F-93BD-46A8-B575-D71FEB9BACE0}" type="parTrans" cxnId="{F571BE11-2535-47A6-9D34-5F1A8A8A6A22}">
      <dgm:prSet/>
      <dgm:spPr/>
      <dgm:t>
        <a:bodyPr/>
        <a:lstStyle/>
        <a:p>
          <a:endParaRPr lang="en-GB"/>
        </a:p>
      </dgm:t>
    </dgm:pt>
    <dgm:pt modelId="{2DCFF5E3-3531-4392-A558-463462E61ADE}" type="sibTrans" cxnId="{F571BE11-2535-47A6-9D34-5F1A8A8A6A22}">
      <dgm:prSet/>
      <dgm:spPr/>
      <dgm:t>
        <a:bodyPr/>
        <a:lstStyle/>
        <a:p>
          <a:endParaRPr lang="en-GB"/>
        </a:p>
      </dgm:t>
    </dgm:pt>
    <dgm:pt modelId="{D0C78DA5-1C39-4065-87A1-8827E16E4746}">
      <dgm:prSet phldrT="[Text]"/>
      <dgm:spPr/>
      <dgm:t>
        <a:bodyPr/>
        <a:lstStyle/>
        <a:p>
          <a:endParaRPr lang="en-GB" b="1" dirty="0"/>
        </a:p>
      </dgm:t>
    </dgm:pt>
    <dgm:pt modelId="{D395B02D-C781-4084-B632-3A4D9F1E70DD}" type="sibTrans" cxnId="{5F843165-4D22-451E-BC63-34D5BE01A167}">
      <dgm:prSet/>
      <dgm:spPr/>
      <dgm:t>
        <a:bodyPr/>
        <a:lstStyle/>
        <a:p>
          <a:endParaRPr lang="en-GB"/>
        </a:p>
      </dgm:t>
    </dgm:pt>
    <dgm:pt modelId="{C754306F-3A03-48CF-BB79-D6F2DCE99733}" type="parTrans" cxnId="{5F843165-4D22-451E-BC63-34D5BE01A167}">
      <dgm:prSet/>
      <dgm:spPr/>
      <dgm:t>
        <a:bodyPr/>
        <a:lstStyle/>
        <a:p>
          <a:endParaRPr lang="en-GB"/>
        </a:p>
      </dgm:t>
    </dgm:pt>
    <dgm:pt modelId="{268FC573-29B4-47F4-9D36-C9F2CEE1C112}" type="pres">
      <dgm:prSet presAssocID="{D6D012EB-982A-4FAD-8F78-3B9718405FEE}" presName="compositeShape" presStyleCnt="0">
        <dgm:presLayoutVars>
          <dgm:chMax val="7"/>
          <dgm:dir/>
          <dgm:resizeHandles val="exact"/>
        </dgm:presLayoutVars>
      </dgm:prSet>
      <dgm:spPr/>
    </dgm:pt>
    <dgm:pt modelId="{68C45693-566B-417D-B505-6FB184670A17}" type="pres">
      <dgm:prSet presAssocID="{D6D012EB-982A-4FAD-8F78-3B9718405FEE}" presName="wedge1" presStyleLbl="node1" presStyleIdx="0" presStyleCnt="4"/>
      <dgm:spPr/>
    </dgm:pt>
    <dgm:pt modelId="{5146C9E2-BEC8-4E5F-9BFE-C9581B72AAF7}" type="pres">
      <dgm:prSet presAssocID="{D6D012EB-982A-4FAD-8F78-3B9718405FEE}" presName="dummy1a" presStyleCnt="0"/>
      <dgm:spPr/>
    </dgm:pt>
    <dgm:pt modelId="{5A75128E-0AB7-45C6-BD28-D291B2BE88E6}" type="pres">
      <dgm:prSet presAssocID="{D6D012EB-982A-4FAD-8F78-3B9718405FEE}" presName="dummy1b" presStyleCnt="0"/>
      <dgm:spPr/>
    </dgm:pt>
    <dgm:pt modelId="{A35363F7-8CE1-4E97-BD12-86112E575AF8}" type="pres">
      <dgm:prSet presAssocID="{D6D012EB-982A-4FAD-8F78-3B9718405FEE}" presName="wedge1Tx" presStyleLbl="node1" presStyleIdx="0" presStyleCnt="4">
        <dgm:presLayoutVars>
          <dgm:chMax val="0"/>
          <dgm:chPref val="0"/>
          <dgm:bulletEnabled val="1"/>
        </dgm:presLayoutVars>
      </dgm:prSet>
      <dgm:spPr/>
    </dgm:pt>
    <dgm:pt modelId="{FB71F983-A21A-43D8-84C5-D5FE8DC93578}" type="pres">
      <dgm:prSet presAssocID="{D6D012EB-982A-4FAD-8F78-3B9718405FEE}" presName="wedge2" presStyleLbl="node1" presStyleIdx="1" presStyleCnt="4"/>
      <dgm:spPr/>
    </dgm:pt>
    <dgm:pt modelId="{319ADD5F-C382-480D-A559-98A52D81A327}" type="pres">
      <dgm:prSet presAssocID="{D6D012EB-982A-4FAD-8F78-3B9718405FEE}" presName="dummy2a" presStyleCnt="0"/>
      <dgm:spPr/>
    </dgm:pt>
    <dgm:pt modelId="{11FBC6F0-F693-4336-956B-CDB115491880}" type="pres">
      <dgm:prSet presAssocID="{D6D012EB-982A-4FAD-8F78-3B9718405FEE}" presName="dummy2b" presStyleCnt="0"/>
      <dgm:spPr/>
    </dgm:pt>
    <dgm:pt modelId="{5BA48DDB-9F20-4DDA-87BE-DBD4E20B94BC}" type="pres">
      <dgm:prSet presAssocID="{D6D012EB-982A-4FAD-8F78-3B9718405FEE}" presName="wedge2Tx" presStyleLbl="node1" presStyleIdx="1" presStyleCnt="4">
        <dgm:presLayoutVars>
          <dgm:chMax val="0"/>
          <dgm:chPref val="0"/>
          <dgm:bulletEnabled val="1"/>
        </dgm:presLayoutVars>
      </dgm:prSet>
      <dgm:spPr/>
    </dgm:pt>
    <dgm:pt modelId="{77DBB5DF-F894-4F1F-B531-11BBB85C99A0}" type="pres">
      <dgm:prSet presAssocID="{D6D012EB-982A-4FAD-8F78-3B9718405FEE}" presName="wedge3" presStyleLbl="node1" presStyleIdx="2" presStyleCnt="4"/>
      <dgm:spPr/>
    </dgm:pt>
    <dgm:pt modelId="{7ED40A46-63CF-48D0-8D50-BD55D20F4EC4}" type="pres">
      <dgm:prSet presAssocID="{D6D012EB-982A-4FAD-8F78-3B9718405FEE}" presName="dummy3a" presStyleCnt="0"/>
      <dgm:spPr/>
    </dgm:pt>
    <dgm:pt modelId="{C778DD13-1D74-4BFA-9E9C-DEBA0347B673}" type="pres">
      <dgm:prSet presAssocID="{D6D012EB-982A-4FAD-8F78-3B9718405FEE}" presName="dummy3b" presStyleCnt="0"/>
      <dgm:spPr/>
    </dgm:pt>
    <dgm:pt modelId="{6EF61C84-4BCC-4903-AADB-E9D72B528E9B}" type="pres">
      <dgm:prSet presAssocID="{D6D012EB-982A-4FAD-8F78-3B9718405FEE}" presName="wedge3Tx" presStyleLbl="node1" presStyleIdx="2" presStyleCnt="4">
        <dgm:presLayoutVars>
          <dgm:chMax val="0"/>
          <dgm:chPref val="0"/>
          <dgm:bulletEnabled val="1"/>
        </dgm:presLayoutVars>
      </dgm:prSet>
      <dgm:spPr/>
    </dgm:pt>
    <dgm:pt modelId="{B80D3F16-E2DB-4181-9070-944DBCAAE338}" type="pres">
      <dgm:prSet presAssocID="{D6D012EB-982A-4FAD-8F78-3B9718405FEE}" presName="wedge4" presStyleLbl="node1" presStyleIdx="3" presStyleCnt="4"/>
      <dgm:spPr/>
    </dgm:pt>
    <dgm:pt modelId="{41B32069-1647-49D5-8AED-894CDFC11AE1}" type="pres">
      <dgm:prSet presAssocID="{D6D012EB-982A-4FAD-8F78-3B9718405FEE}" presName="dummy4a" presStyleCnt="0"/>
      <dgm:spPr/>
    </dgm:pt>
    <dgm:pt modelId="{FA67AF87-1F28-4F77-8104-15B73981E58A}" type="pres">
      <dgm:prSet presAssocID="{D6D012EB-982A-4FAD-8F78-3B9718405FEE}" presName="dummy4b" presStyleCnt="0"/>
      <dgm:spPr/>
    </dgm:pt>
    <dgm:pt modelId="{DF5AEB73-6186-47FC-86E6-BB9CFA136F09}" type="pres">
      <dgm:prSet presAssocID="{D6D012EB-982A-4FAD-8F78-3B9718405FEE}" presName="wedge4Tx" presStyleLbl="node1" presStyleIdx="3" presStyleCnt="4">
        <dgm:presLayoutVars>
          <dgm:chMax val="0"/>
          <dgm:chPref val="0"/>
          <dgm:bulletEnabled val="1"/>
        </dgm:presLayoutVars>
      </dgm:prSet>
      <dgm:spPr/>
    </dgm:pt>
    <dgm:pt modelId="{CD7C3737-3A4C-42C4-BC05-03D37688F1E1}" type="pres">
      <dgm:prSet presAssocID="{D395B02D-C781-4084-B632-3A4D9F1E70DD}" presName="arrowWedge1" presStyleLbl="fgSibTrans2D1" presStyleIdx="0" presStyleCnt="4"/>
      <dgm:spPr/>
    </dgm:pt>
    <dgm:pt modelId="{5D126FF3-0B59-4B75-B33E-3FE3514CD474}" type="pres">
      <dgm:prSet presAssocID="{2DCFF5E3-3531-4392-A558-463462E61ADE}" presName="arrowWedge2" presStyleLbl="fgSibTrans2D1" presStyleIdx="1" presStyleCnt="4"/>
      <dgm:spPr/>
    </dgm:pt>
    <dgm:pt modelId="{E6688DC3-709E-48EF-9A98-CE25BD01806E}" type="pres">
      <dgm:prSet presAssocID="{ECCEA981-668A-4242-8E50-6F0EED9D31AE}" presName="arrowWedge3" presStyleLbl="fgSibTrans2D1" presStyleIdx="2" presStyleCnt="4"/>
      <dgm:spPr/>
    </dgm:pt>
    <dgm:pt modelId="{65D689C2-07CC-4B8A-9473-BAE3C46F4F32}" type="pres">
      <dgm:prSet presAssocID="{9BD946CA-E25F-49B2-9B1D-59CDBE89612C}" presName="arrowWedge4" presStyleLbl="fgSibTrans2D1" presStyleIdx="3" presStyleCnt="4"/>
      <dgm:spPr/>
    </dgm:pt>
  </dgm:ptLst>
  <dgm:cxnLst>
    <dgm:cxn modelId="{F571BE11-2535-47A6-9D34-5F1A8A8A6A22}" srcId="{D6D012EB-982A-4FAD-8F78-3B9718405FEE}" destId="{A38984E7-93C4-4B33-8A98-00714300A2EF}" srcOrd="1" destOrd="0" parTransId="{F163E77F-93BD-46A8-B575-D71FEB9BACE0}" sibTransId="{2DCFF5E3-3531-4392-A558-463462E61ADE}"/>
    <dgm:cxn modelId="{784FD016-D2F2-452E-8290-C587DA4835C5}" type="presOf" srcId="{A38984E7-93C4-4B33-8A98-00714300A2EF}" destId="{5BA48DDB-9F20-4DDA-87BE-DBD4E20B94BC}" srcOrd="1" destOrd="0" presId="urn:microsoft.com/office/officeart/2005/8/layout/cycle8"/>
    <dgm:cxn modelId="{350CEA63-061C-4239-B171-EC1E5C89283F}" type="presOf" srcId="{C12328F7-C7D4-4C75-835D-DFDAC9ED2C15}" destId="{DF5AEB73-6186-47FC-86E6-BB9CFA136F09}" srcOrd="1" destOrd="0" presId="urn:microsoft.com/office/officeart/2005/8/layout/cycle8"/>
    <dgm:cxn modelId="{5F843165-4D22-451E-BC63-34D5BE01A167}" srcId="{D6D012EB-982A-4FAD-8F78-3B9718405FEE}" destId="{D0C78DA5-1C39-4065-87A1-8827E16E4746}" srcOrd="0" destOrd="0" parTransId="{C754306F-3A03-48CF-BB79-D6F2DCE99733}" sibTransId="{D395B02D-C781-4084-B632-3A4D9F1E70DD}"/>
    <dgm:cxn modelId="{47C92454-777F-4154-BDA4-4DD6FA981568}" type="presOf" srcId="{A38984E7-93C4-4B33-8A98-00714300A2EF}" destId="{FB71F983-A21A-43D8-84C5-D5FE8DC93578}" srcOrd="0" destOrd="0" presId="urn:microsoft.com/office/officeart/2005/8/layout/cycle8"/>
    <dgm:cxn modelId="{09DFB359-D993-488D-A39B-2668772B1DB3}" type="presOf" srcId="{D6D012EB-982A-4FAD-8F78-3B9718405FEE}" destId="{268FC573-29B4-47F4-9D36-C9F2CEE1C112}" srcOrd="0" destOrd="0" presId="urn:microsoft.com/office/officeart/2005/8/layout/cycle8"/>
    <dgm:cxn modelId="{48EEE09F-A42D-4971-8511-9D4869B7C6A2}" srcId="{D6D012EB-982A-4FAD-8F78-3B9718405FEE}" destId="{C02A1372-C3C0-4307-ACDC-81E68BE8452C}" srcOrd="2" destOrd="0" parTransId="{6FB70E8C-998F-4E3A-8182-CC7FCECD535A}" sibTransId="{ECCEA981-668A-4242-8E50-6F0EED9D31AE}"/>
    <dgm:cxn modelId="{9CAD93AF-63A9-4AD8-90D4-9999C4669B4B}" type="presOf" srcId="{C02A1372-C3C0-4307-ACDC-81E68BE8452C}" destId="{6EF61C84-4BCC-4903-AADB-E9D72B528E9B}" srcOrd="1" destOrd="0" presId="urn:microsoft.com/office/officeart/2005/8/layout/cycle8"/>
    <dgm:cxn modelId="{8B2549BE-3C4F-46F9-8763-5CCC9825490E}" type="presOf" srcId="{D0C78DA5-1C39-4065-87A1-8827E16E4746}" destId="{A35363F7-8CE1-4E97-BD12-86112E575AF8}" srcOrd="1" destOrd="0" presId="urn:microsoft.com/office/officeart/2005/8/layout/cycle8"/>
    <dgm:cxn modelId="{99E8B5C2-602D-40E6-9325-41AE0F98E9B4}" type="presOf" srcId="{D0C78DA5-1C39-4065-87A1-8827E16E4746}" destId="{68C45693-566B-417D-B505-6FB184670A17}" srcOrd="0" destOrd="0" presId="urn:microsoft.com/office/officeart/2005/8/layout/cycle8"/>
    <dgm:cxn modelId="{8BEF98C9-49BE-455A-A647-54531D5A748F}" srcId="{D6D012EB-982A-4FAD-8F78-3B9718405FEE}" destId="{C12328F7-C7D4-4C75-835D-DFDAC9ED2C15}" srcOrd="3" destOrd="0" parTransId="{AEA8E329-D070-4317-B7B2-DB069AEF8B15}" sibTransId="{9BD946CA-E25F-49B2-9B1D-59CDBE89612C}"/>
    <dgm:cxn modelId="{233B5DCC-E9F7-4EAB-9AD9-F33BD0E8CD39}" type="presOf" srcId="{C02A1372-C3C0-4307-ACDC-81E68BE8452C}" destId="{77DBB5DF-F894-4F1F-B531-11BBB85C99A0}" srcOrd="0" destOrd="0" presId="urn:microsoft.com/office/officeart/2005/8/layout/cycle8"/>
    <dgm:cxn modelId="{5AC09FF0-48EE-42C7-B809-3A06F2898084}" type="presOf" srcId="{C12328F7-C7D4-4C75-835D-DFDAC9ED2C15}" destId="{B80D3F16-E2DB-4181-9070-944DBCAAE338}" srcOrd="0" destOrd="0" presId="urn:microsoft.com/office/officeart/2005/8/layout/cycle8"/>
    <dgm:cxn modelId="{1C4E97ED-051F-4039-A55D-83DB2C0A6596}" type="presParOf" srcId="{268FC573-29B4-47F4-9D36-C9F2CEE1C112}" destId="{68C45693-566B-417D-B505-6FB184670A17}" srcOrd="0" destOrd="0" presId="urn:microsoft.com/office/officeart/2005/8/layout/cycle8"/>
    <dgm:cxn modelId="{FAE38692-0C64-44EC-A3BC-B6A716B85BF0}" type="presParOf" srcId="{268FC573-29B4-47F4-9D36-C9F2CEE1C112}" destId="{5146C9E2-BEC8-4E5F-9BFE-C9581B72AAF7}" srcOrd="1" destOrd="0" presId="urn:microsoft.com/office/officeart/2005/8/layout/cycle8"/>
    <dgm:cxn modelId="{C8DBD643-DA1E-4F97-A170-9F4399C95FB7}" type="presParOf" srcId="{268FC573-29B4-47F4-9D36-C9F2CEE1C112}" destId="{5A75128E-0AB7-45C6-BD28-D291B2BE88E6}" srcOrd="2" destOrd="0" presId="urn:microsoft.com/office/officeart/2005/8/layout/cycle8"/>
    <dgm:cxn modelId="{C818EDDF-2226-49F3-B444-A35629A7C946}" type="presParOf" srcId="{268FC573-29B4-47F4-9D36-C9F2CEE1C112}" destId="{A35363F7-8CE1-4E97-BD12-86112E575AF8}" srcOrd="3" destOrd="0" presId="urn:microsoft.com/office/officeart/2005/8/layout/cycle8"/>
    <dgm:cxn modelId="{0D5F9A93-D631-4D2C-8E64-133CE7511E1C}" type="presParOf" srcId="{268FC573-29B4-47F4-9D36-C9F2CEE1C112}" destId="{FB71F983-A21A-43D8-84C5-D5FE8DC93578}" srcOrd="4" destOrd="0" presId="urn:microsoft.com/office/officeart/2005/8/layout/cycle8"/>
    <dgm:cxn modelId="{EC3465CC-C46A-48FD-A3FB-7FB575FF65B5}" type="presParOf" srcId="{268FC573-29B4-47F4-9D36-C9F2CEE1C112}" destId="{319ADD5F-C382-480D-A559-98A52D81A327}" srcOrd="5" destOrd="0" presId="urn:microsoft.com/office/officeart/2005/8/layout/cycle8"/>
    <dgm:cxn modelId="{98B883DE-91C2-4D1C-8218-050CA6D500F6}" type="presParOf" srcId="{268FC573-29B4-47F4-9D36-C9F2CEE1C112}" destId="{11FBC6F0-F693-4336-956B-CDB115491880}" srcOrd="6" destOrd="0" presId="urn:microsoft.com/office/officeart/2005/8/layout/cycle8"/>
    <dgm:cxn modelId="{458FC717-7522-4BC0-8B35-8C3CD4A0DF5A}" type="presParOf" srcId="{268FC573-29B4-47F4-9D36-C9F2CEE1C112}" destId="{5BA48DDB-9F20-4DDA-87BE-DBD4E20B94BC}" srcOrd="7" destOrd="0" presId="urn:microsoft.com/office/officeart/2005/8/layout/cycle8"/>
    <dgm:cxn modelId="{5722B851-18E7-4624-9B59-6E21BA4EA262}" type="presParOf" srcId="{268FC573-29B4-47F4-9D36-C9F2CEE1C112}" destId="{77DBB5DF-F894-4F1F-B531-11BBB85C99A0}" srcOrd="8" destOrd="0" presId="urn:microsoft.com/office/officeart/2005/8/layout/cycle8"/>
    <dgm:cxn modelId="{3A94D23A-5AD6-4718-A542-BF10A9CD04BF}" type="presParOf" srcId="{268FC573-29B4-47F4-9D36-C9F2CEE1C112}" destId="{7ED40A46-63CF-48D0-8D50-BD55D20F4EC4}" srcOrd="9" destOrd="0" presId="urn:microsoft.com/office/officeart/2005/8/layout/cycle8"/>
    <dgm:cxn modelId="{B0150D37-22FD-4AAE-9EDB-6EF557E1AD0E}" type="presParOf" srcId="{268FC573-29B4-47F4-9D36-C9F2CEE1C112}" destId="{C778DD13-1D74-4BFA-9E9C-DEBA0347B673}" srcOrd="10" destOrd="0" presId="urn:microsoft.com/office/officeart/2005/8/layout/cycle8"/>
    <dgm:cxn modelId="{AE279057-A9E8-4900-9B96-8D255BBD9E79}" type="presParOf" srcId="{268FC573-29B4-47F4-9D36-C9F2CEE1C112}" destId="{6EF61C84-4BCC-4903-AADB-E9D72B528E9B}" srcOrd="11" destOrd="0" presId="urn:microsoft.com/office/officeart/2005/8/layout/cycle8"/>
    <dgm:cxn modelId="{F1E93005-777C-4E13-82CC-2AAC94208716}" type="presParOf" srcId="{268FC573-29B4-47F4-9D36-C9F2CEE1C112}" destId="{B80D3F16-E2DB-4181-9070-944DBCAAE338}" srcOrd="12" destOrd="0" presId="urn:microsoft.com/office/officeart/2005/8/layout/cycle8"/>
    <dgm:cxn modelId="{4271CA78-5BF4-4099-8F06-B57AEE5E5C34}" type="presParOf" srcId="{268FC573-29B4-47F4-9D36-C9F2CEE1C112}" destId="{41B32069-1647-49D5-8AED-894CDFC11AE1}" srcOrd="13" destOrd="0" presId="urn:microsoft.com/office/officeart/2005/8/layout/cycle8"/>
    <dgm:cxn modelId="{76A41CAC-C015-4B74-836E-53C1B6E1DA6E}" type="presParOf" srcId="{268FC573-29B4-47F4-9D36-C9F2CEE1C112}" destId="{FA67AF87-1F28-4F77-8104-15B73981E58A}" srcOrd="14" destOrd="0" presId="urn:microsoft.com/office/officeart/2005/8/layout/cycle8"/>
    <dgm:cxn modelId="{23796C91-6606-4E44-9855-3B1EBB088960}" type="presParOf" srcId="{268FC573-29B4-47F4-9D36-C9F2CEE1C112}" destId="{DF5AEB73-6186-47FC-86E6-BB9CFA136F09}" srcOrd="15" destOrd="0" presId="urn:microsoft.com/office/officeart/2005/8/layout/cycle8"/>
    <dgm:cxn modelId="{22AC03A7-FA33-4077-AB65-A4D8BD2D228F}" type="presParOf" srcId="{268FC573-29B4-47F4-9D36-C9F2CEE1C112}" destId="{CD7C3737-3A4C-42C4-BC05-03D37688F1E1}" srcOrd="16" destOrd="0" presId="urn:microsoft.com/office/officeart/2005/8/layout/cycle8"/>
    <dgm:cxn modelId="{69C5D05F-25AB-448E-A5F8-0132677EA2D0}" type="presParOf" srcId="{268FC573-29B4-47F4-9D36-C9F2CEE1C112}" destId="{5D126FF3-0B59-4B75-B33E-3FE3514CD474}" srcOrd="17" destOrd="0" presId="urn:microsoft.com/office/officeart/2005/8/layout/cycle8"/>
    <dgm:cxn modelId="{A36DE9D1-F724-4893-A462-BC0330CA9A0A}" type="presParOf" srcId="{268FC573-29B4-47F4-9D36-C9F2CEE1C112}" destId="{E6688DC3-709E-48EF-9A98-CE25BD01806E}" srcOrd="18" destOrd="0" presId="urn:microsoft.com/office/officeart/2005/8/layout/cycle8"/>
    <dgm:cxn modelId="{876BD442-685D-49AE-B049-B21E02DA958F}" type="presParOf" srcId="{268FC573-29B4-47F4-9D36-C9F2CEE1C112}" destId="{65D689C2-07CC-4B8A-9473-BAE3C46F4F32}" srcOrd="19" destOrd="0" presId="urn:microsoft.com/office/officeart/2005/8/layout/cycle8"/>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D012EB-982A-4FAD-8F78-3B9718405FEE}" type="doc">
      <dgm:prSet loTypeId="urn:microsoft.com/office/officeart/2005/8/layout/cycle8" loCatId="cycle" qsTypeId="urn:microsoft.com/office/officeart/2005/8/quickstyle/simple1" qsCatId="simple" csTypeId="urn:microsoft.com/office/officeart/2005/8/colors/accent1_2" csCatId="accent1" phldr="1"/>
      <dgm:spPr/>
    </dgm:pt>
    <dgm:pt modelId="{C02A1372-C3C0-4307-ACDC-81E68BE8452C}">
      <dgm:prSet phldrT="[Text]"/>
      <dgm:spPr/>
      <dgm:t>
        <a:bodyPr/>
        <a:lstStyle/>
        <a:p>
          <a:endParaRPr lang="en-GB" b="1" dirty="0"/>
        </a:p>
      </dgm:t>
    </dgm:pt>
    <dgm:pt modelId="{6FB70E8C-998F-4E3A-8182-CC7FCECD535A}" type="parTrans" cxnId="{48EEE09F-A42D-4971-8511-9D4869B7C6A2}">
      <dgm:prSet/>
      <dgm:spPr/>
      <dgm:t>
        <a:bodyPr/>
        <a:lstStyle/>
        <a:p>
          <a:endParaRPr lang="en-GB"/>
        </a:p>
      </dgm:t>
    </dgm:pt>
    <dgm:pt modelId="{ECCEA981-668A-4242-8E50-6F0EED9D31AE}" type="sibTrans" cxnId="{48EEE09F-A42D-4971-8511-9D4869B7C6A2}">
      <dgm:prSet/>
      <dgm:spPr/>
      <dgm:t>
        <a:bodyPr/>
        <a:lstStyle/>
        <a:p>
          <a:endParaRPr lang="en-GB"/>
        </a:p>
      </dgm:t>
    </dgm:pt>
    <dgm:pt modelId="{C12328F7-C7D4-4C75-835D-DFDAC9ED2C15}">
      <dgm:prSet phldrT="[Text]"/>
      <dgm:spPr/>
      <dgm:t>
        <a:bodyPr/>
        <a:lstStyle/>
        <a:p>
          <a:endParaRPr lang="en-GB" b="1" dirty="0"/>
        </a:p>
      </dgm:t>
    </dgm:pt>
    <dgm:pt modelId="{AEA8E329-D070-4317-B7B2-DB069AEF8B15}" type="parTrans" cxnId="{8BEF98C9-49BE-455A-A647-54531D5A748F}">
      <dgm:prSet/>
      <dgm:spPr/>
      <dgm:t>
        <a:bodyPr/>
        <a:lstStyle/>
        <a:p>
          <a:endParaRPr lang="en-GB"/>
        </a:p>
      </dgm:t>
    </dgm:pt>
    <dgm:pt modelId="{9BD946CA-E25F-49B2-9B1D-59CDBE89612C}" type="sibTrans" cxnId="{8BEF98C9-49BE-455A-A647-54531D5A748F}">
      <dgm:prSet/>
      <dgm:spPr/>
      <dgm:t>
        <a:bodyPr/>
        <a:lstStyle/>
        <a:p>
          <a:endParaRPr lang="en-GB"/>
        </a:p>
      </dgm:t>
    </dgm:pt>
    <dgm:pt modelId="{A38984E7-93C4-4B33-8A98-00714300A2EF}">
      <dgm:prSet/>
      <dgm:spPr/>
      <dgm:t>
        <a:bodyPr/>
        <a:lstStyle/>
        <a:p>
          <a:endParaRPr lang="en-GB" b="1" dirty="0"/>
        </a:p>
      </dgm:t>
    </dgm:pt>
    <dgm:pt modelId="{F163E77F-93BD-46A8-B575-D71FEB9BACE0}" type="parTrans" cxnId="{F571BE11-2535-47A6-9D34-5F1A8A8A6A22}">
      <dgm:prSet/>
      <dgm:spPr/>
      <dgm:t>
        <a:bodyPr/>
        <a:lstStyle/>
        <a:p>
          <a:endParaRPr lang="en-GB"/>
        </a:p>
      </dgm:t>
    </dgm:pt>
    <dgm:pt modelId="{2DCFF5E3-3531-4392-A558-463462E61ADE}" type="sibTrans" cxnId="{F571BE11-2535-47A6-9D34-5F1A8A8A6A22}">
      <dgm:prSet/>
      <dgm:spPr/>
      <dgm:t>
        <a:bodyPr/>
        <a:lstStyle/>
        <a:p>
          <a:endParaRPr lang="en-GB"/>
        </a:p>
      </dgm:t>
    </dgm:pt>
    <dgm:pt modelId="{D0C78DA5-1C39-4065-87A1-8827E16E4746}">
      <dgm:prSet phldrT="[Text]"/>
      <dgm:spPr/>
      <dgm:t>
        <a:bodyPr/>
        <a:lstStyle/>
        <a:p>
          <a:endParaRPr lang="en-GB" b="1" dirty="0"/>
        </a:p>
      </dgm:t>
    </dgm:pt>
    <dgm:pt modelId="{D395B02D-C781-4084-B632-3A4D9F1E70DD}" type="sibTrans" cxnId="{5F843165-4D22-451E-BC63-34D5BE01A167}">
      <dgm:prSet/>
      <dgm:spPr/>
      <dgm:t>
        <a:bodyPr/>
        <a:lstStyle/>
        <a:p>
          <a:endParaRPr lang="en-GB"/>
        </a:p>
      </dgm:t>
    </dgm:pt>
    <dgm:pt modelId="{C754306F-3A03-48CF-BB79-D6F2DCE99733}" type="parTrans" cxnId="{5F843165-4D22-451E-BC63-34D5BE01A167}">
      <dgm:prSet/>
      <dgm:spPr/>
      <dgm:t>
        <a:bodyPr/>
        <a:lstStyle/>
        <a:p>
          <a:endParaRPr lang="en-GB"/>
        </a:p>
      </dgm:t>
    </dgm:pt>
    <dgm:pt modelId="{268FC573-29B4-47F4-9D36-C9F2CEE1C112}" type="pres">
      <dgm:prSet presAssocID="{D6D012EB-982A-4FAD-8F78-3B9718405FEE}" presName="compositeShape" presStyleCnt="0">
        <dgm:presLayoutVars>
          <dgm:chMax val="7"/>
          <dgm:dir/>
          <dgm:resizeHandles val="exact"/>
        </dgm:presLayoutVars>
      </dgm:prSet>
      <dgm:spPr/>
    </dgm:pt>
    <dgm:pt modelId="{68C45693-566B-417D-B505-6FB184670A17}" type="pres">
      <dgm:prSet presAssocID="{D6D012EB-982A-4FAD-8F78-3B9718405FEE}" presName="wedge1" presStyleLbl="node1" presStyleIdx="0" presStyleCnt="4"/>
      <dgm:spPr/>
    </dgm:pt>
    <dgm:pt modelId="{5146C9E2-BEC8-4E5F-9BFE-C9581B72AAF7}" type="pres">
      <dgm:prSet presAssocID="{D6D012EB-982A-4FAD-8F78-3B9718405FEE}" presName="dummy1a" presStyleCnt="0"/>
      <dgm:spPr/>
    </dgm:pt>
    <dgm:pt modelId="{5A75128E-0AB7-45C6-BD28-D291B2BE88E6}" type="pres">
      <dgm:prSet presAssocID="{D6D012EB-982A-4FAD-8F78-3B9718405FEE}" presName="dummy1b" presStyleCnt="0"/>
      <dgm:spPr/>
    </dgm:pt>
    <dgm:pt modelId="{A35363F7-8CE1-4E97-BD12-86112E575AF8}" type="pres">
      <dgm:prSet presAssocID="{D6D012EB-982A-4FAD-8F78-3B9718405FEE}" presName="wedge1Tx" presStyleLbl="node1" presStyleIdx="0" presStyleCnt="4">
        <dgm:presLayoutVars>
          <dgm:chMax val="0"/>
          <dgm:chPref val="0"/>
          <dgm:bulletEnabled val="1"/>
        </dgm:presLayoutVars>
      </dgm:prSet>
      <dgm:spPr/>
    </dgm:pt>
    <dgm:pt modelId="{FB71F983-A21A-43D8-84C5-D5FE8DC93578}" type="pres">
      <dgm:prSet presAssocID="{D6D012EB-982A-4FAD-8F78-3B9718405FEE}" presName="wedge2" presStyleLbl="node1" presStyleIdx="1" presStyleCnt="4"/>
      <dgm:spPr/>
    </dgm:pt>
    <dgm:pt modelId="{319ADD5F-C382-480D-A559-98A52D81A327}" type="pres">
      <dgm:prSet presAssocID="{D6D012EB-982A-4FAD-8F78-3B9718405FEE}" presName="dummy2a" presStyleCnt="0"/>
      <dgm:spPr/>
    </dgm:pt>
    <dgm:pt modelId="{11FBC6F0-F693-4336-956B-CDB115491880}" type="pres">
      <dgm:prSet presAssocID="{D6D012EB-982A-4FAD-8F78-3B9718405FEE}" presName="dummy2b" presStyleCnt="0"/>
      <dgm:spPr/>
    </dgm:pt>
    <dgm:pt modelId="{5BA48DDB-9F20-4DDA-87BE-DBD4E20B94BC}" type="pres">
      <dgm:prSet presAssocID="{D6D012EB-982A-4FAD-8F78-3B9718405FEE}" presName="wedge2Tx" presStyleLbl="node1" presStyleIdx="1" presStyleCnt="4">
        <dgm:presLayoutVars>
          <dgm:chMax val="0"/>
          <dgm:chPref val="0"/>
          <dgm:bulletEnabled val="1"/>
        </dgm:presLayoutVars>
      </dgm:prSet>
      <dgm:spPr/>
    </dgm:pt>
    <dgm:pt modelId="{77DBB5DF-F894-4F1F-B531-11BBB85C99A0}" type="pres">
      <dgm:prSet presAssocID="{D6D012EB-982A-4FAD-8F78-3B9718405FEE}" presName="wedge3" presStyleLbl="node1" presStyleIdx="2" presStyleCnt="4"/>
      <dgm:spPr/>
    </dgm:pt>
    <dgm:pt modelId="{7ED40A46-63CF-48D0-8D50-BD55D20F4EC4}" type="pres">
      <dgm:prSet presAssocID="{D6D012EB-982A-4FAD-8F78-3B9718405FEE}" presName="dummy3a" presStyleCnt="0"/>
      <dgm:spPr/>
    </dgm:pt>
    <dgm:pt modelId="{C778DD13-1D74-4BFA-9E9C-DEBA0347B673}" type="pres">
      <dgm:prSet presAssocID="{D6D012EB-982A-4FAD-8F78-3B9718405FEE}" presName="dummy3b" presStyleCnt="0"/>
      <dgm:spPr/>
    </dgm:pt>
    <dgm:pt modelId="{6EF61C84-4BCC-4903-AADB-E9D72B528E9B}" type="pres">
      <dgm:prSet presAssocID="{D6D012EB-982A-4FAD-8F78-3B9718405FEE}" presName="wedge3Tx" presStyleLbl="node1" presStyleIdx="2" presStyleCnt="4">
        <dgm:presLayoutVars>
          <dgm:chMax val="0"/>
          <dgm:chPref val="0"/>
          <dgm:bulletEnabled val="1"/>
        </dgm:presLayoutVars>
      </dgm:prSet>
      <dgm:spPr/>
    </dgm:pt>
    <dgm:pt modelId="{B80D3F16-E2DB-4181-9070-944DBCAAE338}" type="pres">
      <dgm:prSet presAssocID="{D6D012EB-982A-4FAD-8F78-3B9718405FEE}" presName="wedge4" presStyleLbl="node1" presStyleIdx="3" presStyleCnt="4"/>
      <dgm:spPr/>
    </dgm:pt>
    <dgm:pt modelId="{41B32069-1647-49D5-8AED-894CDFC11AE1}" type="pres">
      <dgm:prSet presAssocID="{D6D012EB-982A-4FAD-8F78-3B9718405FEE}" presName="dummy4a" presStyleCnt="0"/>
      <dgm:spPr/>
    </dgm:pt>
    <dgm:pt modelId="{FA67AF87-1F28-4F77-8104-15B73981E58A}" type="pres">
      <dgm:prSet presAssocID="{D6D012EB-982A-4FAD-8F78-3B9718405FEE}" presName="dummy4b" presStyleCnt="0"/>
      <dgm:spPr/>
    </dgm:pt>
    <dgm:pt modelId="{DF5AEB73-6186-47FC-86E6-BB9CFA136F09}" type="pres">
      <dgm:prSet presAssocID="{D6D012EB-982A-4FAD-8F78-3B9718405FEE}" presName="wedge4Tx" presStyleLbl="node1" presStyleIdx="3" presStyleCnt="4">
        <dgm:presLayoutVars>
          <dgm:chMax val="0"/>
          <dgm:chPref val="0"/>
          <dgm:bulletEnabled val="1"/>
        </dgm:presLayoutVars>
      </dgm:prSet>
      <dgm:spPr/>
    </dgm:pt>
    <dgm:pt modelId="{CD7C3737-3A4C-42C4-BC05-03D37688F1E1}" type="pres">
      <dgm:prSet presAssocID="{D395B02D-C781-4084-B632-3A4D9F1E70DD}" presName="arrowWedge1" presStyleLbl="fgSibTrans2D1" presStyleIdx="0" presStyleCnt="4"/>
      <dgm:spPr/>
    </dgm:pt>
    <dgm:pt modelId="{5D126FF3-0B59-4B75-B33E-3FE3514CD474}" type="pres">
      <dgm:prSet presAssocID="{2DCFF5E3-3531-4392-A558-463462E61ADE}" presName="arrowWedge2" presStyleLbl="fgSibTrans2D1" presStyleIdx="1" presStyleCnt="4"/>
      <dgm:spPr/>
    </dgm:pt>
    <dgm:pt modelId="{E6688DC3-709E-48EF-9A98-CE25BD01806E}" type="pres">
      <dgm:prSet presAssocID="{ECCEA981-668A-4242-8E50-6F0EED9D31AE}" presName="arrowWedge3" presStyleLbl="fgSibTrans2D1" presStyleIdx="2" presStyleCnt="4"/>
      <dgm:spPr/>
    </dgm:pt>
    <dgm:pt modelId="{65D689C2-07CC-4B8A-9473-BAE3C46F4F32}" type="pres">
      <dgm:prSet presAssocID="{9BD946CA-E25F-49B2-9B1D-59CDBE89612C}" presName="arrowWedge4" presStyleLbl="fgSibTrans2D1" presStyleIdx="3" presStyleCnt="4"/>
      <dgm:spPr/>
    </dgm:pt>
  </dgm:ptLst>
  <dgm:cxnLst>
    <dgm:cxn modelId="{F571BE11-2535-47A6-9D34-5F1A8A8A6A22}" srcId="{D6D012EB-982A-4FAD-8F78-3B9718405FEE}" destId="{A38984E7-93C4-4B33-8A98-00714300A2EF}" srcOrd="1" destOrd="0" parTransId="{F163E77F-93BD-46A8-B575-D71FEB9BACE0}" sibTransId="{2DCFF5E3-3531-4392-A558-463462E61ADE}"/>
    <dgm:cxn modelId="{784FD016-D2F2-452E-8290-C587DA4835C5}" type="presOf" srcId="{A38984E7-93C4-4B33-8A98-00714300A2EF}" destId="{5BA48DDB-9F20-4DDA-87BE-DBD4E20B94BC}" srcOrd="1" destOrd="0" presId="urn:microsoft.com/office/officeart/2005/8/layout/cycle8"/>
    <dgm:cxn modelId="{350CEA63-061C-4239-B171-EC1E5C89283F}" type="presOf" srcId="{C12328F7-C7D4-4C75-835D-DFDAC9ED2C15}" destId="{DF5AEB73-6186-47FC-86E6-BB9CFA136F09}" srcOrd="1" destOrd="0" presId="urn:microsoft.com/office/officeart/2005/8/layout/cycle8"/>
    <dgm:cxn modelId="{5F843165-4D22-451E-BC63-34D5BE01A167}" srcId="{D6D012EB-982A-4FAD-8F78-3B9718405FEE}" destId="{D0C78DA5-1C39-4065-87A1-8827E16E4746}" srcOrd="0" destOrd="0" parTransId="{C754306F-3A03-48CF-BB79-D6F2DCE99733}" sibTransId="{D395B02D-C781-4084-B632-3A4D9F1E70DD}"/>
    <dgm:cxn modelId="{47C92454-777F-4154-BDA4-4DD6FA981568}" type="presOf" srcId="{A38984E7-93C4-4B33-8A98-00714300A2EF}" destId="{FB71F983-A21A-43D8-84C5-D5FE8DC93578}" srcOrd="0" destOrd="0" presId="urn:microsoft.com/office/officeart/2005/8/layout/cycle8"/>
    <dgm:cxn modelId="{09DFB359-D993-488D-A39B-2668772B1DB3}" type="presOf" srcId="{D6D012EB-982A-4FAD-8F78-3B9718405FEE}" destId="{268FC573-29B4-47F4-9D36-C9F2CEE1C112}" srcOrd="0" destOrd="0" presId="urn:microsoft.com/office/officeart/2005/8/layout/cycle8"/>
    <dgm:cxn modelId="{48EEE09F-A42D-4971-8511-9D4869B7C6A2}" srcId="{D6D012EB-982A-4FAD-8F78-3B9718405FEE}" destId="{C02A1372-C3C0-4307-ACDC-81E68BE8452C}" srcOrd="2" destOrd="0" parTransId="{6FB70E8C-998F-4E3A-8182-CC7FCECD535A}" sibTransId="{ECCEA981-668A-4242-8E50-6F0EED9D31AE}"/>
    <dgm:cxn modelId="{9CAD93AF-63A9-4AD8-90D4-9999C4669B4B}" type="presOf" srcId="{C02A1372-C3C0-4307-ACDC-81E68BE8452C}" destId="{6EF61C84-4BCC-4903-AADB-E9D72B528E9B}" srcOrd="1" destOrd="0" presId="urn:microsoft.com/office/officeart/2005/8/layout/cycle8"/>
    <dgm:cxn modelId="{8B2549BE-3C4F-46F9-8763-5CCC9825490E}" type="presOf" srcId="{D0C78DA5-1C39-4065-87A1-8827E16E4746}" destId="{A35363F7-8CE1-4E97-BD12-86112E575AF8}" srcOrd="1" destOrd="0" presId="urn:microsoft.com/office/officeart/2005/8/layout/cycle8"/>
    <dgm:cxn modelId="{99E8B5C2-602D-40E6-9325-41AE0F98E9B4}" type="presOf" srcId="{D0C78DA5-1C39-4065-87A1-8827E16E4746}" destId="{68C45693-566B-417D-B505-6FB184670A17}" srcOrd="0" destOrd="0" presId="urn:microsoft.com/office/officeart/2005/8/layout/cycle8"/>
    <dgm:cxn modelId="{8BEF98C9-49BE-455A-A647-54531D5A748F}" srcId="{D6D012EB-982A-4FAD-8F78-3B9718405FEE}" destId="{C12328F7-C7D4-4C75-835D-DFDAC9ED2C15}" srcOrd="3" destOrd="0" parTransId="{AEA8E329-D070-4317-B7B2-DB069AEF8B15}" sibTransId="{9BD946CA-E25F-49B2-9B1D-59CDBE89612C}"/>
    <dgm:cxn modelId="{233B5DCC-E9F7-4EAB-9AD9-F33BD0E8CD39}" type="presOf" srcId="{C02A1372-C3C0-4307-ACDC-81E68BE8452C}" destId="{77DBB5DF-F894-4F1F-B531-11BBB85C99A0}" srcOrd="0" destOrd="0" presId="urn:microsoft.com/office/officeart/2005/8/layout/cycle8"/>
    <dgm:cxn modelId="{5AC09FF0-48EE-42C7-B809-3A06F2898084}" type="presOf" srcId="{C12328F7-C7D4-4C75-835D-DFDAC9ED2C15}" destId="{B80D3F16-E2DB-4181-9070-944DBCAAE338}" srcOrd="0" destOrd="0" presId="urn:microsoft.com/office/officeart/2005/8/layout/cycle8"/>
    <dgm:cxn modelId="{1C4E97ED-051F-4039-A55D-83DB2C0A6596}" type="presParOf" srcId="{268FC573-29B4-47F4-9D36-C9F2CEE1C112}" destId="{68C45693-566B-417D-B505-6FB184670A17}" srcOrd="0" destOrd="0" presId="urn:microsoft.com/office/officeart/2005/8/layout/cycle8"/>
    <dgm:cxn modelId="{FAE38692-0C64-44EC-A3BC-B6A716B85BF0}" type="presParOf" srcId="{268FC573-29B4-47F4-9D36-C9F2CEE1C112}" destId="{5146C9E2-BEC8-4E5F-9BFE-C9581B72AAF7}" srcOrd="1" destOrd="0" presId="urn:microsoft.com/office/officeart/2005/8/layout/cycle8"/>
    <dgm:cxn modelId="{C8DBD643-DA1E-4F97-A170-9F4399C95FB7}" type="presParOf" srcId="{268FC573-29B4-47F4-9D36-C9F2CEE1C112}" destId="{5A75128E-0AB7-45C6-BD28-D291B2BE88E6}" srcOrd="2" destOrd="0" presId="urn:microsoft.com/office/officeart/2005/8/layout/cycle8"/>
    <dgm:cxn modelId="{C818EDDF-2226-49F3-B444-A35629A7C946}" type="presParOf" srcId="{268FC573-29B4-47F4-9D36-C9F2CEE1C112}" destId="{A35363F7-8CE1-4E97-BD12-86112E575AF8}" srcOrd="3" destOrd="0" presId="urn:microsoft.com/office/officeart/2005/8/layout/cycle8"/>
    <dgm:cxn modelId="{0D5F9A93-D631-4D2C-8E64-133CE7511E1C}" type="presParOf" srcId="{268FC573-29B4-47F4-9D36-C9F2CEE1C112}" destId="{FB71F983-A21A-43D8-84C5-D5FE8DC93578}" srcOrd="4" destOrd="0" presId="urn:microsoft.com/office/officeart/2005/8/layout/cycle8"/>
    <dgm:cxn modelId="{EC3465CC-C46A-48FD-A3FB-7FB575FF65B5}" type="presParOf" srcId="{268FC573-29B4-47F4-9D36-C9F2CEE1C112}" destId="{319ADD5F-C382-480D-A559-98A52D81A327}" srcOrd="5" destOrd="0" presId="urn:microsoft.com/office/officeart/2005/8/layout/cycle8"/>
    <dgm:cxn modelId="{98B883DE-91C2-4D1C-8218-050CA6D500F6}" type="presParOf" srcId="{268FC573-29B4-47F4-9D36-C9F2CEE1C112}" destId="{11FBC6F0-F693-4336-956B-CDB115491880}" srcOrd="6" destOrd="0" presId="urn:microsoft.com/office/officeart/2005/8/layout/cycle8"/>
    <dgm:cxn modelId="{458FC717-7522-4BC0-8B35-8C3CD4A0DF5A}" type="presParOf" srcId="{268FC573-29B4-47F4-9D36-C9F2CEE1C112}" destId="{5BA48DDB-9F20-4DDA-87BE-DBD4E20B94BC}" srcOrd="7" destOrd="0" presId="urn:microsoft.com/office/officeart/2005/8/layout/cycle8"/>
    <dgm:cxn modelId="{5722B851-18E7-4624-9B59-6E21BA4EA262}" type="presParOf" srcId="{268FC573-29B4-47F4-9D36-C9F2CEE1C112}" destId="{77DBB5DF-F894-4F1F-B531-11BBB85C99A0}" srcOrd="8" destOrd="0" presId="urn:microsoft.com/office/officeart/2005/8/layout/cycle8"/>
    <dgm:cxn modelId="{3A94D23A-5AD6-4718-A542-BF10A9CD04BF}" type="presParOf" srcId="{268FC573-29B4-47F4-9D36-C9F2CEE1C112}" destId="{7ED40A46-63CF-48D0-8D50-BD55D20F4EC4}" srcOrd="9" destOrd="0" presId="urn:microsoft.com/office/officeart/2005/8/layout/cycle8"/>
    <dgm:cxn modelId="{B0150D37-22FD-4AAE-9EDB-6EF557E1AD0E}" type="presParOf" srcId="{268FC573-29B4-47F4-9D36-C9F2CEE1C112}" destId="{C778DD13-1D74-4BFA-9E9C-DEBA0347B673}" srcOrd="10" destOrd="0" presId="urn:microsoft.com/office/officeart/2005/8/layout/cycle8"/>
    <dgm:cxn modelId="{AE279057-A9E8-4900-9B96-8D255BBD9E79}" type="presParOf" srcId="{268FC573-29B4-47F4-9D36-C9F2CEE1C112}" destId="{6EF61C84-4BCC-4903-AADB-E9D72B528E9B}" srcOrd="11" destOrd="0" presId="urn:microsoft.com/office/officeart/2005/8/layout/cycle8"/>
    <dgm:cxn modelId="{F1E93005-777C-4E13-82CC-2AAC94208716}" type="presParOf" srcId="{268FC573-29B4-47F4-9D36-C9F2CEE1C112}" destId="{B80D3F16-E2DB-4181-9070-944DBCAAE338}" srcOrd="12" destOrd="0" presId="urn:microsoft.com/office/officeart/2005/8/layout/cycle8"/>
    <dgm:cxn modelId="{4271CA78-5BF4-4099-8F06-B57AEE5E5C34}" type="presParOf" srcId="{268FC573-29B4-47F4-9D36-C9F2CEE1C112}" destId="{41B32069-1647-49D5-8AED-894CDFC11AE1}" srcOrd="13" destOrd="0" presId="urn:microsoft.com/office/officeart/2005/8/layout/cycle8"/>
    <dgm:cxn modelId="{76A41CAC-C015-4B74-836E-53C1B6E1DA6E}" type="presParOf" srcId="{268FC573-29B4-47F4-9D36-C9F2CEE1C112}" destId="{FA67AF87-1F28-4F77-8104-15B73981E58A}" srcOrd="14" destOrd="0" presId="urn:microsoft.com/office/officeart/2005/8/layout/cycle8"/>
    <dgm:cxn modelId="{23796C91-6606-4E44-9855-3B1EBB088960}" type="presParOf" srcId="{268FC573-29B4-47F4-9D36-C9F2CEE1C112}" destId="{DF5AEB73-6186-47FC-86E6-BB9CFA136F09}" srcOrd="15" destOrd="0" presId="urn:microsoft.com/office/officeart/2005/8/layout/cycle8"/>
    <dgm:cxn modelId="{22AC03A7-FA33-4077-AB65-A4D8BD2D228F}" type="presParOf" srcId="{268FC573-29B4-47F4-9D36-C9F2CEE1C112}" destId="{CD7C3737-3A4C-42C4-BC05-03D37688F1E1}" srcOrd="16" destOrd="0" presId="urn:microsoft.com/office/officeart/2005/8/layout/cycle8"/>
    <dgm:cxn modelId="{69C5D05F-25AB-448E-A5F8-0132677EA2D0}" type="presParOf" srcId="{268FC573-29B4-47F4-9D36-C9F2CEE1C112}" destId="{5D126FF3-0B59-4B75-B33E-3FE3514CD474}" srcOrd="17" destOrd="0" presId="urn:microsoft.com/office/officeart/2005/8/layout/cycle8"/>
    <dgm:cxn modelId="{A36DE9D1-F724-4893-A462-BC0330CA9A0A}" type="presParOf" srcId="{268FC573-29B4-47F4-9D36-C9F2CEE1C112}" destId="{E6688DC3-709E-48EF-9A98-CE25BD01806E}" srcOrd="18" destOrd="0" presId="urn:microsoft.com/office/officeart/2005/8/layout/cycle8"/>
    <dgm:cxn modelId="{876BD442-685D-49AE-B049-B21E02DA958F}" type="presParOf" srcId="{268FC573-29B4-47F4-9D36-C9F2CEE1C112}" destId="{65D689C2-07CC-4B8A-9473-BAE3C46F4F32}" srcOrd="19" destOrd="0" presId="urn:microsoft.com/office/officeart/2005/8/layout/cycle8"/>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6D012EB-982A-4FAD-8F78-3B9718405FEE}" type="doc">
      <dgm:prSet loTypeId="urn:microsoft.com/office/officeart/2005/8/layout/cycle8" loCatId="cycle" qsTypeId="urn:microsoft.com/office/officeart/2005/8/quickstyle/simple1" qsCatId="simple" csTypeId="urn:microsoft.com/office/officeart/2005/8/colors/accent1_2" csCatId="accent1" phldr="1"/>
      <dgm:spPr/>
    </dgm:pt>
    <dgm:pt modelId="{C02A1372-C3C0-4307-ACDC-81E68BE8452C}">
      <dgm:prSet phldrT="[Text]"/>
      <dgm:spPr/>
      <dgm:t>
        <a:bodyPr/>
        <a:lstStyle/>
        <a:p>
          <a:endParaRPr lang="en-GB" b="1" dirty="0"/>
        </a:p>
      </dgm:t>
    </dgm:pt>
    <dgm:pt modelId="{6FB70E8C-998F-4E3A-8182-CC7FCECD535A}" type="parTrans" cxnId="{48EEE09F-A42D-4971-8511-9D4869B7C6A2}">
      <dgm:prSet/>
      <dgm:spPr/>
      <dgm:t>
        <a:bodyPr/>
        <a:lstStyle/>
        <a:p>
          <a:endParaRPr lang="en-GB"/>
        </a:p>
      </dgm:t>
    </dgm:pt>
    <dgm:pt modelId="{ECCEA981-668A-4242-8E50-6F0EED9D31AE}" type="sibTrans" cxnId="{48EEE09F-A42D-4971-8511-9D4869B7C6A2}">
      <dgm:prSet/>
      <dgm:spPr/>
      <dgm:t>
        <a:bodyPr/>
        <a:lstStyle/>
        <a:p>
          <a:endParaRPr lang="en-GB"/>
        </a:p>
      </dgm:t>
    </dgm:pt>
    <dgm:pt modelId="{C12328F7-C7D4-4C75-835D-DFDAC9ED2C15}">
      <dgm:prSet phldrT="[Text]"/>
      <dgm:spPr/>
      <dgm:t>
        <a:bodyPr/>
        <a:lstStyle/>
        <a:p>
          <a:endParaRPr lang="en-GB" b="1" dirty="0"/>
        </a:p>
      </dgm:t>
    </dgm:pt>
    <dgm:pt modelId="{AEA8E329-D070-4317-B7B2-DB069AEF8B15}" type="parTrans" cxnId="{8BEF98C9-49BE-455A-A647-54531D5A748F}">
      <dgm:prSet/>
      <dgm:spPr/>
      <dgm:t>
        <a:bodyPr/>
        <a:lstStyle/>
        <a:p>
          <a:endParaRPr lang="en-GB"/>
        </a:p>
      </dgm:t>
    </dgm:pt>
    <dgm:pt modelId="{9BD946CA-E25F-49B2-9B1D-59CDBE89612C}" type="sibTrans" cxnId="{8BEF98C9-49BE-455A-A647-54531D5A748F}">
      <dgm:prSet/>
      <dgm:spPr/>
      <dgm:t>
        <a:bodyPr/>
        <a:lstStyle/>
        <a:p>
          <a:endParaRPr lang="en-GB"/>
        </a:p>
      </dgm:t>
    </dgm:pt>
    <dgm:pt modelId="{A38984E7-93C4-4B33-8A98-00714300A2EF}">
      <dgm:prSet/>
      <dgm:spPr/>
      <dgm:t>
        <a:bodyPr/>
        <a:lstStyle/>
        <a:p>
          <a:endParaRPr lang="en-GB" b="1" dirty="0"/>
        </a:p>
      </dgm:t>
    </dgm:pt>
    <dgm:pt modelId="{F163E77F-93BD-46A8-B575-D71FEB9BACE0}" type="parTrans" cxnId="{F571BE11-2535-47A6-9D34-5F1A8A8A6A22}">
      <dgm:prSet/>
      <dgm:spPr/>
      <dgm:t>
        <a:bodyPr/>
        <a:lstStyle/>
        <a:p>
          <a:endParaRPr lang="en-GB"/>
        </a:p>
      </dgm:t>
    </dgm:pt>
    <dgm:pt modelId="{2DCFF5E3-3531-4392-A558-463462E61ADE}" type="sibTrans" cxnId="{F571BE11-2535-47A6-9D34-5F1A8A8A6A22}">
      <dgm:prSet/>
      <dgm:spPr/>
      <dgm:t>
        <a:bodyPr/>
        <a:lstStyle/>
        <a:p>
          <a:endParaRPr lang="en-GB"/>
        </a:p>
      </dgm:t>
    </dgm:pt>
    <dgm:pt modelId="{D0C78DA5-1C39-4065-87A1-8827E16E4746}">
      <dgm:prSet phldrT="[Text]"/>
      <dgm:spPr/>
      <dgm:t>
        <a:bodyPr/>
        <a:lstStyle/>
        <a:p>
          <a:endParaRPr lang="en-GB" b="1" dirty="0"/>
        </a:p>
      </dgm:t>
    </dgm:pt>
    <dgm:pt modelId="{D395B02D-C781-4084-B632-3A4D9F1E70DD}" type="sibTrans" cxnId="{5F843165-4D22-451E-BC63-34D5BE01A167}">
      <dgm:prSet/>
      <dgm:spPr/>
      <dgm:t>
        <a:bodyPr/>
        <a:lstStyle/>
        <a:p>
          <a:endParaRPr lang="en-GB"/>
        </a:p>
      </dgm:t>
    </dgm:pt>
    <dgm:pt modelId="{C754306F-3A03-48CF-BB79-D6F2DCE99733}" type="parTrans" cxnId="{5F843165-4D22-451E-BC63-34D5BE01A167}">
      <dgm:prSet/>
      <dgm:spPr/>
      <dgm:t>
        <a:bodyPr/>
        <a:lstStyle/>
        <a:p>
          <a:endParaRPr lang="en-GB"/>
        </a:p>
      </dgm:t>
    </dgm:pt>
    <dgm:pt modelId="{268FC573-29B4-47F4-9D36-C9F2CEE1C112}" type="pres">
      <dgm:prSet presAssocID="{D6D012EB-982A-4FAD-8F78-3B9718405FEE}" presName="compositeShape" presStyleCnt="0">
        <dgm:presLayoutVars>
          <dgm:chMax val="7"/>
          <dgm:dir/>
          <dgm:resizeHandles val="exact"/>
        </dgm:presLayoutVars>
      </dgm:prSet>
      <dgm:spPr/>
    </dgm:pt>
    <dgm:pt modelId="{68C45693-566B-417D-B505-6FB184670A17}" type="pres">
      <dgm:prSet presAssocID="{D6D012EB-982A-4FAD-8F78-3B9718405FEE}" presName="wedge1" presStyleLbl="node1" presStyleIdx="0" presStyleCnt="4"/>
      <dgm:spPr/>
    </dgm:pt>
    <dgm:pt modelId="{5146C9E2-BEC8-4E5F-9BFE-C9581B72AAF7}" type="pres">
      <dgm:prSet presAssocID="{D6D012EB-982A-4FAD-8F78-3B9718405FEE}" presName="dummy1a" presStyleCnt="0"/>
      <dgm:spPr/>
    </dgm:pt>
    <dgm:pt modelId="{5A75128E-0AB7-45C6-BD28-D291B2BE88E6}" type="pres">
      <dgm:prSet presAssocID="{D6D012EB-982A-4FAD-8F78-3B9718405FEE}" presName="dummy1b" presStyleCnt="0"/>
      <dgm:spPr/>
    </dgm:pt>
    <dgm:pt modelId="{A35363F7-8CE1-4E97-BD12-86112E575AF8}" type="pres">
      <dgm:prSet presAssocID="{D6D012EB-982A-4FAD-8F78-3B9718405FEE}" presName="wedge1Tx" presStyleLbl="node1" presStyleIdx="0" presStyleCnt="4">
        <dgm:presLayoutVars>
          <dgm:chMax val="0"/>
          <dgm:chPref val="0"/>
          <dgm:bulletEnabled val="1"/>
        </dgm:presLayoutVars>
      </dgm:prSet>
      <dgm:spPr/>
    </dgm:pt>
    <dgm:pt modelId="{FB71F983-A21A-43D8-84C5-D5FE8DC93578}" type="pres">
      <dgm:prSet presAssocID="{D6D012EB-982A-4FAD-8F78-3B9718405FEE}" presName="wedge2" presStyleLbl="node1" presStyleIdx="1" presStyleCnt="4"/>
      <dgm:spPr/>
    </dgm:pt>
    <dgm:pt modelId="{319ADD5F-C382-480D-A559-98A52D81A327}" type="pres">
      <dgm:prSet presAssocID="{D6D012EB-982A-4FAD-8F78-3B9718405FEE}" presName="dummy2a" presStyleCnt="0"/>
      <dgm:spPr/>
    </dgm:pt>
    <dgm:pt modelId="{11FBC6F0-F693-4336-956B-CDB115491880}" type="pres">
      <dgm:prSet presAssocID="{D6D012EB-982A-4FAD-8F78-3B9718405FEE}" presName="dummy2b" presStyleCnt="0"/>
      <dgm:spPr/>
    </dgm:pt>
    <dgm:pt modelId="{5BA48DDB-9F20-4DDA-87BE-DBD4E20B94BC}" type="pres">
      <dgm:prSet presAssocID="{D6D012EB-982A-4FAD-8F78-3B9718405FEE}" presName="wedge2Tx" presStyleLbl="node1" presStyleIdx="1" presStyleCnt="4">
        <dgm:presLayoutVars>
          <dgm:chMax val="0"/>
          <dgm:chPref val="0"/>
          <dgm:bulletEnabled val="1"/>
        </dgm:presLayoutVars>
      </dgm:prSet>
      <dgm:spPr/>
    </dgm:pt>
    <dgm:pt modelId="{77DBB5DF-F894-4F1F-B531-11BBB85C99A0}" type="pres">
      <dgm:prSet presAssocID="{D6D012EB-982A-4FAD-8F78-3B9718405FEE}" presName="wedge3" presStyleLbl="node1" presStyleIdx="2" presStyleCnt="4"/>
      <dgm:spPr/>
    </dgm:pt>
    <dgm:pt modelId="{7ED40A46-63CF-48D0-8D50-BD55D20F4EC4}" type="pres">
      <dgm:prSet presAssocID="{D6D012EB-982A-4FAD-8F78-3B9718405FEE}" presName="dummy3a" presStyleCnt="0"/>
      <dgm:spPr/>
    </dgm:pt>
    <dgm:pt modelId="{C778DD13-1D74-4BFA-9E9C-DEBA0347B673}" type="pres">
      <dgm:prSet presAssocID="{D6D012EB-982A-4FAD-8F78-3B9718405FEE}" presName="dummy3b" presStyleCnt="0"/>
      <dgm:spPr/>
    </dgm:pt>
    <dgm:pt modelId="{6EF61C84-4BCC-4903-AADB-E9D72B528E9B}" type="pres">
      <dgm:prSet presAssocID="{D6D012EB-982A-4FAD-8F78-3B9718405FEE}" presName="wedge3Tx" presStyleLbl="node1" presStyleIdx="2" presStyleCnt="4">
        <dgm:presLayoutVars>
          <dgm:chMax val="0"/>
          <dgm:chPref val="0"/>
          <dgm:bulletEnabled val="1"/>
        </dgm:presLayoutVars>
      </dgm:prSet>
      <dgm:spPr/>
    </dgm:pt>
    <dgm:pt modelId="{B80D3F16-E2DB-4181-9070-944DBCAAE338}" type="pres">
      <dgm:prSet presAssocID="{D6D012EB-982A-4FAD-8F78-3B9718405FEE}" presName="wedge4" presStyleLbl="node1" presStyleIdx="3" presStyleCnt="4"/>
      <dgm:spPr/>
    </dgm:pt>
    <dgm:pt modelId="{41B32069-1647-49D5-8AED-894CDFC11AE1}" type="pres">
      <dgm:prSet presAssocID="{D6D012EB-982A-4FAD-8F78-3B9718405FEE}" presName="dummy4a" presStyleCnt="0"/>
      <dgm:spPr/>
    </dgm:pt>
    <dgm:pt modelId="{FA67AF87-1F28-4F77-8104-15B73981E58A}" type="pres">
      <dgm:prSet presAssocID="{D6D012EB-982A-4FAD-8F78-3B9718405FEE}" presName="dummy4b" presStyleCnt="0"/>
      <dgm:spPr/>
    </dgm:pt>
    <dgm:pt modelId="{DF5AEB73-6186-47FC-86E6-BB9CFA136F09}" type="pres">
      <dgm:prSet presAssocID="{D6D012EB-982A-4FAD-8F78-3B9718405FEE}" presName="wedge4Tx" presStyleLbl="node1" presStyleIdx="3" presStyleCnt="4">
        <dgm:presLayoutVars>
          <dgm:chMax val="0"/>
          <dgm:chPref val="0"/>
          <dgm:bulletEnabled val="1"/>
        </dgm:presLayoutVars>
      </dgm:prSet>
      <dgm:spPr/>
    </dgm:pt>
    <dgm:pt modelId="{CD7C3737-3A4C-42C4-BC05-03D37688F1E1}" type="pres">
      <dgm:prSet presAssocID="{D395B02D-C781-4084-B632-3A4D9F1E70DD}" presName="arrowWedge1" presStyleLbl="fgSibTrans2D1" presStyleIdx="0" presStyleCnt="4"/>
      <dgm:spPr/>
    </dgm:pt>
    <dgm:pt modelId="{5D126FF3-0B59-4B75-B33E-3FE3514CD474}" type="pres">
      <dgm:prSet presAssocID="{2DCFF5E3-3531-4392-A558-463462E61ADE}" presName="arrowWedge2" presStyleLbl="fgSibTrans2D1" presStyleIdx="1" presStyleCnt="4"/>
      <dgm:spPr/>
    </dgm:pt>
    <dgm:pt modelId="{E6688DC3-709E-48EF-9A98-CE25BD01806E}" type="pres">
      <dgm:prSet presAssocID="{ECCEA981-668A-4242-8E50-6F0EED9D31AE}" presName="arrowWedge3" presStyleLbl="fgSibTrans2D1" presStyleIdx="2" presStyleCnt="4"/>
      <dgm:spPr/>
    </dgm:pt>
    <dgm:pt modelId="{65D689C2-07CC-4B8A-9473-BAE3C46F4F32}" type="pres">
      <dgm:prSet presAssocID="{9BD946CA-E25F-49B2-9B1D-59CDBE89612C}" presName="arrowWedge4" presStyleLbl="fgSibTrans2D1" presStyleIdx="3" presStyleCnt="4"/>
      <dgm:spPr/>
    </dgm:pt>
  </dgm:ptLst>
  <dgm:cxnLst>
    <dgm:cxn modelId="{F571BE11-2535-47A6-9D34-5F1A8A8A6A22}" srcId="{D6D012EB-982A-4FAD-8F78-3B9718405FEE}" destId="{A38984E7-93C4-4B33-8A98-00714300A2EF}" srcOrd="1" destOrd="0" parTransId="{F163E77F-93BD-46A8-B575-D71FEB9BACE0}" sibTransId="{2DCFF5E3-3531-4392-A558-463462E61ADE}"/>
    <dgm:cxn modelId="{784FD016-D2F2-452E-8290-C587DA4835C5}" type="presOf" srcId="{A38984E7-93C4-4B33-8A98-00714300A2EF}" destId="{5BA48DDB-9F20-4DDA-87BE-DBD4E20B94BC}" srcOrd="1" destOrd="0" presId="urn:microsoft.com/office/officeart/2005/8/layout/cycle8"/>
    <dgm:cxn modelId="{350CEA63-061C-4239-B171-EC1E5C89283F}" type="presOf" srcId="{C12328F7-C7D4-4C75-835D-DFDAC9ED2C15}" destId="{DF5AEB73-6186-47FC-86E6-BB9CFA136F09}" srcOrd="1" destOrd="0" presId="urn:microsoft.com/office/officeart/2005/8/layout/cycle8"/>
    <dgm:cxn modelId="{5F843165-4D22-451E-BC63-34D5BE01A167}" srcId="{D6D012EB-982A-4FAD-8F78-3B9718405FEE}" destId="{D0C78DA5-1C39-4065-87A1-8827E16E4746}" srcOrd="0" destOrd="0" parTransId="{C754306F-3A03-48CF-BB79-D6F2DCE99733}" sibTransId="{D395B02D-C781-4084-B632-3A4D9F1E70DD}"/>
    <dgm:cxn modelId="{47C92454-777F-4154-BDA4-4DD6FA981568}" type="presOf" srcId="{A38984E7-93C4-4B33-8A98-00714300A2EF}" destId="{FB71F983-A21A-43D8-84C5-D5FE8DC93578}" srcOrd="0" destOrd="0" presId="urn:microsoft.com/office/officeart/2005/8/layout/cycle8"/>
    <dgm:cxn modelId="{09DFB359-D993-488D-A39B-2668772B1DB3}" type="presOf" srcId="{D6D012EB-982A-4FAD-8F78-3B9718405FEE}" destId="{268FC573-29B4-47F4-9D36-C9F2CEE1C112}" srcOrd="0" destOrd="0" presId="urn:microsoft.com/office/officeart/2005/8/layout/cycle8"/>
    <dgm:cxn modelId="{48EEE09F-A42D-4971-8511-9D4869B7C6A2}" srcId="{D6D012EB-982A-4FAD-8F78-3B9718405FEE}" destId="{C02A1372-C3C0-4307-ACDC-81E68BE8452C}" srcOrd="2" destOrd="0" parTransId="{6FB70E8C-998F-4E3A-8182-CC7FCECD535A}" sibTransId="{ECCEA981-668A-4242-8E50-6F0EED9D31AE}"/>
    <dgm:cxn modelId="{9CAD93AF-63A9-4AD8-90D4-9999C4669B4B}" type="presOf" srcId="{C02A1372-C3C0-4307-ACDC-81E68BE8452C}" destId="{6EF61C84-4BCC-4903-AADB-E9D72B528E9B}" srcOrd="1" destOrd="0" presId="urn:microsoft.com/office/officeart/2005/8/layout/cycle8"/>
    <dgm:cxn modelId="{8B2549BE-3C4F-46F9-8763-5CCC9825490E}" type="presOf" srcId="{D0C78DA5-1C39-4065-87A1-8827E16E4746}" destId="{A35363F7-8CE1-4E97-BD12-86112E575AF8}" srcOrd="1" destOrd="0" presId="urn:microsoft.com/office/officeart/2005/8/layout/cycle8"/>
    <dgm:cxn modelId="{99E8B5C2-602D-40E6-9325-41AE0F98E9B4}" type="presOf" srcId="{D0C78DA5-1C39-4065-87A1-8827E16E4746}" destId="{68C45693-566B-417D-B505-6FB184670A17}" srcOrd="0" destOrd="0" presId="urn:microsoft.com/office/officeart/2005/8/layout/cycle8"/>
    <dgm:cxn modelId="{8BEF98C9-49BE-455A-A647-54531D5A748F}" srcId="{D6D012EB-982A-4FAD-8F78-3B9718405FEE}" destId="{C12328F7-C7D4-4C75-835D-DFDAC9ED2C15}" srcOrd="3" destOrd="0" parTransId="{AEA8E329-D070-4317-B7B2-DB069AEF8B15}" sibTransId="{9BD946CA-E25F-49B2-9B1D-59CDBE89612C}"/>
    <dgm:cxn modelId="{233B5DCC-E9F7-4EAB-9AD9-F33BD0E8CD39}" type="presOf" srcId="{C02A1372-C3C0-4307-ACDC-81E68BE8452C}" destId="{77DBB5DF-F894-4F1F-B531-11BBB85C99A0}" srcOrd="0" destOrd="0" presId="urn:microsoft.com/office/officeart/2005/8/layout/cycle8"/>
    <dgm:cxn modelId="{5AC09FF0-48EE-42C7-B809-3A06F2898084}" type="presOf" srcId="{C12328F7-C7D4-4C75-835D-DFDAC9ED2C15}" destId="{B80D3F16-E2DB-4181-9070-944DBCAAE338}" srcOrd="0" destOrd="0" presId="urn:microsoft.com/office/officeart/2005/8/layout/cycle8"/>
    <dgm:cxn modelId="{1C4E97ED-051F-4039-A55D-83DB2C0A6596}" type="presParOf" srcId="{268FC573-29B4-47F4-9D36-C9F2CEE1C112}" destId="{68C45693-566B-417D-B505-6FB184670A17}" srcOrd="0" destOrd="0" presId="urn:microsoft.com/office/officeart/2005/8/layout/cycle8"/>
    <dgm:cxn modelId="{FAE38692-0C64-44EC-A3BC-B6A716B85BF0}" type="presParOf" srcId="{268FC573-29B4-47F4-9D36-C9F2CEE1C112}" destId="{5146C9E2-BEC8-4E5F-9BFE-C9581B72AAF7}" srcOrd="1" destOrd="0" presId="urn:microsoft.com/office/officeart/2005/8/layout/cycle8"/>
    <dgm:cxn modelId="{C8DBD643-DA1E-4F97-A170-9F4399C95FB7}" type="presParOf" srcId="{268FC573-29B4-47F4-9D36-C9F2CEE1C112}" destId="{5A75128E-0AB7-45C6-BD28-D291B2BE88E6}" srcOrd="2" destOrd="0" presId="urn:microsoft.com/office/officeart/2005/8/layout/cycle8"/>
    <dgm:cxn modelId="{C818EDDF-2226-49F3-B444-A35629A7C946}" type="presParOf" srcId="{268FC573-29B4-47F4-9D36-C9F2CEE1C112}" destId="{A35363F7-8CE1-4E97-BD12-86112E575AF8}" srcOrd="3" destOrd="0" presId="urn:microsoft.com/office/officeart/2005/8/layout/cycle8"/>
    <dgm:cxn modelId="{0D5F9A93-D631-4D2C-8E64-133CE7511E1C}" type="presParOf" srcId="{268FC573-29B4-47F4-9D36-C9F2CEE1C112}" destId="{FB71F983-A21A-43D8-84C5-D5FE8DC93578}" srcOrd="4" destOrd="0" presId="urn:microsoft.com/office/officeart/2005/8/layout/cycle8"/>
    <dgm:cxn modelId="{EC3465CC-C46A-48FD-A3FB-7FB575FF65B5}" type="presParOf" srcId="{268FC573-29B4-47F4-9D36-C9F2CEE1C112}" destId="{319ADD5F-C382-480D-A559-98A52D81A327}" srcOrd="5" destOrd="0" presId="urn:microsoft.com/office/officeart/2005/8/layout/cycle8"/>
    <dgm:cxn modelId="{98B883DE-91C2-4D1C-8218-050CA6D500F6}" type="presParOf" srcId="{268FC573-29B4-47F4-9D36-C9F2CEE1C112}" destId="{11FBC6F0-F693-4336-956B-CDB115491880}" srcOrd="6" destOrd="0" presId="urn:microsoft.com/office/officeart/2005/8/layout/cycle8"/>
    <dgm:cxn modelId="{458FC717-7522-4BC0-8B35-8C3CD4A0DF5A}" type="presParOf" srcId="{268FC573-29B4-47F4-9D36-C9F2CEE1C112}" destId="{5BA48DDB-9F20-4DDA-87BE-DBD4E20B94BC}" srcOrd="7" destOrd="0" presId="urn:microsoft.com/office/officeart/2005/8/layout/cycle8"/>
    <dgm:cxn modelId="{5722B851-18E7-4624-9B59-6E21BA4EA262}" type="presParOf" srcId="{268FC573-29B4-47F4-9D36-C9F2CEE1C112}" destId="{77DBB5DF-F894-4F1F-B531-11BBB85C99A0}" srcOrd="8" destOrd="0" presId="urn:microsoft.com/office/officeart/2005/8/layout/cycle8"/>
    <dgm:cxn modelId="{3A94D23A-5AD6-4718-A542-BF10A9CD04BF}" type="presParOf" srcId="{268FC573-29B4-47F4-9D36-C9F2CEE1C112}" destId="{7ED40A46-63CF-48D0-8D50-BD55D20F4EC4}" srcOrd="9" destOrd="0" presId="urn:microsoft.com/office/officeart/2005/8/layout/cycle8"/>
    <dgm:cxn modelId="{B0150D37-22FD-4AAE-9EDB-6EF557E1AD0E}" type="presParOf" srcId="{268FC573-29B4-47F4-9D36-C9F2CEE1C112}" destId="{C778DD13-1D74-4BFA-9E9C-DEBA0347B673}" srcOrd="10" destOrd="0" presId="urn:microsoft.com/office/officeart/2005/8/layout/cycle8"/>
    <dgm:cxn modelId="{AE279057-A9E8-4900-9B96-8D255BBD9E79}" type="presParOf" srcId="{268FC573-29B4-47F4-9D36-C9F2CEE1C112}" destId="{6EF61C84-4BCC-4903-AADB-E9D72B528E9B}" srcOrd="11" destOrd="0" presId="urn:microsoft.com/office/officeart/2005/8/layout/cycle8"/>
    <dgm:cxn modelId="{F1E93005-777C-4E13-82CC-2AAC94208716}" type="presParOf" srcId="{268FC573-29B4-47F4-9D36-C9F2CEE1C112}" destId="{B80D3F16-E2DB-4181-9070-944DBCAAE338}" srcOrd="12" destOrd="0" presId="urn:microsoft.com/office/officeart/2005/8/layout/cycle8"/>
    <dgm:cxn modelId="{4271CA78-5BF4-4099-8F06-B57AEE5E5C34}" type="presParOf" srcId="{268FC573-29B4-47F4-9D36-C9F2CEE1C112}" destId="{41B32069-1647-49D5-8AED-894CDFC11AE1}" srcOrd="13" destOrd="0" presId="urn:microsoft.com/office/officeart/2005/8/layout/cycle8"/>
    <dgm:cxn modelId="{76A41CAC-C015-4B74-836E-53C1B6E1DA6E}" type="presParOf" srcId="{268FC573-29B4-47F4-9D36-C9F2CEE1C112}" destId="{FA67AF87-1F28-4F77-8104-15B73981E58A}" srcOrd="14" destOrd="0" presId="urn:microsoft.com/office/officeart/2005/8/layout/cycle8"/>
    <dgm:cxn modelId="{23796C91-6606-4E44-9855-3B1EBB088960}" type="presParOf" srcId="{268FC573-29B4-47F4-9D36-C9F2CEE1C112}" destId="{DF5AEB73-6186-47FC-86E6-BB9CFA136F09}" srcOrd="15" destOrd="0" presId="urn:microsoft.com/office/officeart/2005/8/layout/cycle8"/>
    <dgm:cxn modelId="{22AC03A7-FA33-4077-AB65-A4D8BD2D228F}" type="presParOf" srcId="{268FC573-29B4-47F4-9D36-C9F2CEE1C112}" destId="{CD7C3737-3A4C-42C4-BC05-03D37688F1E1}" srcOrd="16" destOrd="0" presId="urn:microsoft.com/office/officeart/2005/8/layout/cycle8"/>
    <dgm:cxn modelId="{69C5D05F-25AB-448E-A5F8-0132677EA2D0}" type="presParOf" srcId="{268FC573-29B4-47F4-9D36-C9F2CEE1C112}" destId="{5D126FF3-0B59-4B75-B33E-3FE3514CD474}" srcOrd="17" destOrd="0" presId="urn:microsoft.com/office/officeart/2005/8/layout/cycle8"/>
    <dgm:cxn modelId="{A36DE9D1-F724-4893-A462-BC0330CA9A0A}" type="presParOf" srcId="{268FC573-29B4-47F4-9D36-C9F2CEE1C112}" destId="{E6688DC3-709E-48EF-9A98-CE25BD01806E}" srcOrd="18" destOrd="0" presId="urn:microsoft.com/office/officeart/2005/8/layout/cycle8"/>
    <dgm:cxn modelId="{876BD442-685D-49AE-B049-B21E02DA958F}" type="presParOf" srcId="{268FC573-29B4-47F4-9D36-C9F2CEE1C112}" destId="{65D689C2-07CC-4B8A-9473-BAE3C46F4F32}" srcOrd="19" destOrd="0" presId="urn:microsoft.com/office/officeart/2005/8/layout/cycle8"/>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45693-566B-417D-B505-6FB184670A17}">
      <dsp:nvSpPr>
        <dsp:cNvPr id="0" name=""/>
        <dsp:cNvSpPr/>
      </dsp:nvSpPr>
      <dsp:spPr>
        <a:xfrm>
          <a:off x="280269" y="177620"/>
          <a:ext cx="2493490" cy="2493490"/>
        </a:xfrm>
        <a:prstGeom prst="pie">
          <a:avLst>
            <a:gd name="adj1" fmla="val 162000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1603897" y="694425"/>
        <a:ext cx="920216" cy="682741"/>
      </dsp:txXfrm>
    </dsp:sp>
    <dsp:sp modelId="{FB71F983-A21A-43D8-84C5-D5FE8DC93578}">
      <dsp:nvSpPr>
        <dsp:cNvPr id="0" name=""/>
        <dsp:cNvSpPr/>
      </dsp:nvSpPr>
      <dsp:spPr>
        <a:xfrm>
          <a:off x="280269" y="261330"/>
          <a:ext cx="2493490" cy="2493490"/>
        </a:xfrm>
        <a:prstGeom prst="pie">
          <a:avLst>
            <a:gd name="adj1" fmla="val 0"/>
            <a:gd name="adj2" fmla="val 54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1603897" y="1555273"/>
        <a:ext cx="920216" cy="682741"/>
      </dsp:txXfrm>
    </dsp:sp>
    <dsp:sp modelId="{77DBB5DF-F894-4F1F-B531-11BBB85C99A0}">
      <dsp:nvSpPr>
        <dsp:cNvPr id="0" name=""/>
        <dsp:cNvSpPr/>
      </dsp:nvSpPr>
      <dsp:spPr>
        <a:xfrm>
          <a:off x="196559" y="261330"/>
          <a:ext cx="2493490" cy="2493490"/>
        </a:xfrm>
        <a:prstGeom prst="pie">
          <a:avLst>
            <a:gd name="adj1" fmla="val 5400000"/>
            <a:gd name="adj2" fmla="val 10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446205" y="1555273"/>
        <a:ext cx="920216" cy="682741"/>
      </dsp:txXfrm>
    </dsp:sp>
    <dsp:sp modelId="{B80D3F16-E2DB-4181-9070-944DBCAAE338}">
      <dsp:nvSpPr>
        <dsp:cNvPr id="0" name=""/>
        <dsp:cNvSpPr/>
      </dsp:nvSpPr>
      <dsp:spPr>
        <a:xfrm>
          <a:off x="196559" y="177620"/>
          <a:ext cx="2493490" cy="2493490"/>
        </a:xfrm>
        <a:prstGeom prst="pie">
          <a:avLst>
            <a:gd name="adj1" fmla="val 108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446205" y="694425"/>
        <a:ext cx="920216" cy="682741"/>
      </dsp:txXfrm>
    </dsp:sp>
    <dsp:sp modelId="{CD7C3737-3A4C-42C4-BC05-03D37688F1E1}">
      <dsp:nvSpPr>
        <dsp:cNvPr id="0" name=""/>
        <dsp:cNvSpPr/>
      </dsp:nvSpPr>
      <dsp:spPr>
        <a:xfrm>
          <a:off x="125910" y="23261"/>
          <a:ext cx="2802208" cy="2802208"/>
        </a:xfrm>
        <a:prstGeom prst="circularArrow">
          <a:avLst>
            <a:gd name="adj1" fmla="val 5085"/>
            <a:gd name="adj2" fmla="val 327528"/>
            <a:gd name="adj3" fmla="val 21272472"/>
            <a:gd name="adj4" fmla="val 162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126FF3-0B59-4B75-B33E-3FE3514CD474}">
      <dsp:nvSpPr>
        <dsp:cNvPr id="0" name=""/>
        <dsp:cNvSpPr/>
      </dsp:nvSpPr>
      <dsp:spPr>
        <a:xfrm>
          <a:off x="125910" y="106971"/>
          <a:ext cx="2802208" cy="2802208"/>
        </a:xfrm>
        <a:prstGeom prst="circularArrow">
          <a:avLst>
            <a:gd name="adj1" fmla="val 5085"/>
            <a:gd name="adj2" fmla="val 327528"/>
            <a:gd name="adj3" fmla="val 5072472"/>
            <a:gd name="adj4" fmla="val 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688DC3-709E-48EF-9A98-CE25BD01806E}">
      <dsp:nvSpPr>
        <dsp:cNvPr id="0" name=""/>
        <dsp:cNvSpPr/>
      </dsp:nvSpPr>
      <dsp:spPr>
        <a:xfrm>
          <a:off x="42200" y="106971"/>
          <a:ext cx="2802208" cy="2802208"/>
        </a:xfrm>
        <a:prstGeom prst="circularArrow">
          <a:avLst>
            <a:gd name="adj1" fmla="val 5085"/>
            <a:gd name="adj2" fmla="val 327528"/>
            <a:gd name="adj3" fmla="val 10472472"/>
            <a:gd name="adj4" fmla="val 54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5D689C2-07CC-4B8A-9473-BAE3C46F4F32}">
      <dsp:nvSpPr>
        <dsp:cNvPr id="0" name=""/>
        <dsp:cNvSpPr/>
      </dsp:nvSpPr>
      <dsp:spPr>
        <a:xfrm>
          <a:off x="42200" y="23261"/>
          <a:ext cx="2802208" cy="2802208"/>
        </a:xfrm>
        <a:prstGeom prst="circularArrow">
          <a:avLst>
            <a:gd name="adj1" fmla="val 5085"/>
            <a:gd name="adj2" fmla="val 327528"/>
            <a:gd name="adj3" fmla="val 15872472"/>
            <a:gd name="adj4" fmla="val 108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45693-566B-417D-B505-6FB184670A17}">
      <dsp:nvSpPr>
        <dsp:cNvPr id="0" name=""/>
        <dsp:cNvSpPr/>
      </dsp:nvSpPr>
      <dsp:spPr>
        <a:xfrm>
          <a:off x="280269" y="177620"/>
          <a:ext cx="2493490" cy="2493490"/>
        </a:xfrm>
        <a:prstGeom prst="pie">
          <a:avLst>
            <a:gd name="adj1" fmla="val 162000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1603897" y="694425"/>
        <a:ext cx="920216" cy="682741"/>
      </dsp:txXfrm>
    </dsp:sp>
    <dsp:sp modelId="{FB71F983-A21A-43D8-84C5-D5FE8DC93578}">
      <dsp:nvSpPr>
        <dsp:cNvPr id="0" name=""/>
        <dsp:cNvSpPr/>
      </dsp:nvSpPr>
      <dsp:spPr>
        <a:xfrm>
          <a:off x="280269" y="261330"/>
          <a:ext cx="2493490" cy="2493490"/>
        </a:xfrm>
        <a:prstGeom prst="pie">
          <a:avLst>
            <a:gd name="adj1" fmla="val 0"/>
            <a:gd name="adj2" fmla="val 54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1603897" y="1555273"/>
        <a:ext cx="920216" cy="682741"/>
      </dsp:txXfrm>
    </dsp:sp>
    <dsp:sp modelId="{77DBB5DF-F894-4F1F-B531-11BBB85C99A0}">
      <dsp:nvSpPr>
        <dsp:cNvPr id="0" name=""/>
        <dsp:cNvSpPr/>
      </dsp:nvSpPr>
      <dsp:spPr>
        <a:xfrm>
          <a:off x="196559" y="261330"/>
          <a:ext cx="2493490" cy="2493490"/>
        </a:xfrm>
        <a:prstGeom prst="pie">
          <a:avLst>
            <a:gd name="adj1" fmla="val 5400000"/>
            <a:gd name="adj2" fmla="val 10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446205" y="1555273"/>
        <a:ext cx="920216" cy="682741"/>
      </dsp:txXfrm>
    </dsp:sp>
    <dsp:sp modelId="{B80D3F16-E2DB-4181-9070-944DBCAAE338}">
      <dsp:nvSpPr>
        <dsp:cNvPr id="0" name=""/>
        <dsp:cNvSpPr/>
      </dsp:nvSpPr>
      <dsp:spPr>
        <a:xfrm>
          <a:off x="196559" y="177620"/>
          <a:ext cx="2493490" cy="2493490"/>
        </a:xfrm>
        <a:prstGeom prst="pie">
          <a:avLst>
            <a:gd name="adj1" fmla="val 108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446205" y="694425"/>
        <a:ext cx="920216" cy="682741"/>
      </dsp:txXfrm>
    </dsp:sp>
    <dsp:sp modelId="{CD7C3737-3A4C-42C4-BC05-03D37688F1E1}">
      <dsp:nvSpPr>
        <dsp:cNvPr id="0" name=""/>
        <dsp:cNvSpPr/>
      </dsp:nvSpPr>
      <dsp:spPr>
        <a:xfrm>
          <a:off x="125910" y="23261"/>
          <a:ext cx="2802208" cy="2802208"/>
        </a:xfrm>
        <a:prstGeom prst="circularArrow">
          <a:avLst>
            <a:gd name="adj1" fmla="val 5085"/>
            <a:gd name="adj2" fmla="val 327528"/>
            <a:gd name="adj3" fmla="val 21272472"/>
            <a:gd name="adj4" fmla="val 162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126FF3-0B59-4B75-B33E-3FE3514CD474}">
      <dsp:nvSpPr>
        <dsp:cNvPr id="0" name=""/>
        <dsp:cNvSpPr/>
      </dsp:nvSpPr>
      <dsp:spPr>
        <a:xfrm>
          <a:off x="125910" y="106971"/>
          <a:ext cx="2802208" cy="2802208"/>
        </a:xfrm>
        <a:prstGeom prst="circularArrow">
          <a:avLst>
            <a:gd name="adj1" fmla="val 5085"/>
            <a:gd name="adj2" fmla="val 327528"/>
            <a:gd name="adj3" fmla="val 5072472"/>
            <a:gd name="adj4" fmla="val 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688DC3-709E-48EF-9A98-CE25BD01806E}">
      <dsp:nvSpPr>
        <dsp:cNvPr id="0" name=""/>
        <dsp:cNvSpPr/>
      </dsp:nvSpPr>
      <dsp:spPr>
        <a:xfrm>
          <a:off x="42200" y="106971"/>
          <a:ext cx="2802208" cy="2802208"/>
        </a:xfrm>
        <a:prstGeom prst="circularArrow">
          <a:avLst>
            <a:gd name="adj1" fmla="val 5085"/>
            <a:gd name="adj2" fmla="val 327528"/>
            <a:gd name="adj3" fmla="val 10472472"/>
            <a:gd name="adj4" fmla="val 54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5D689C2-07CC-4B8A-9473-BAE3C46F4F32}">
      <dsp:nvSpPr>
        <dsp:cNvPr id="0" name=""/>
        <dsp:cNvSpPr/>
      </dsp:nvSpPr>
      <dsp:spPr>
        <a:xfrm>
          <a:off x="42200" y="23261"/>
          <a:ext cx="2802208" cy="2802208"/>
        </a:xfrm>
        <a:prstGeom prst="circularArrow">
          <a:avLst>
            <a:gd name="adj1" fmla="val 5085"/>
            <a:gd name="adj2" fmla="val 327528"/>
            <a:gd name="adj3" fmla="val 15872472"/>
            <a:gd name="adj4" fmla="val 108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45693-566B-417D-B505-6FB184670A17}">
      <dsp:nvSpPr>
        <dsp:cNvPr id="0" name=""/>
        <dsp:cNvSpPr/>
      </dsp:nvSpPr>
      <dsp:spPr>
        <a:xfrm>
          <a:off x="280269" y="177620"/>
          <a:ext cx="2493490" cy="2493490"/>
        </a:xfrm>
        <a:prstGeom prst="pie">
          <a:avLst>
            <a:gd name="adj1" fmla="val 162000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1603897" y="694425"/>
        <a:ext cx="920216" cy="682741"/>
      </dsp:txXfrm>
    </dsp:sp>
    <dsp:sp modelId="{FB71F983-A21A-43D8-84C5-D5FE8DC93578}">
      <dsp:nvSpPr>
        <dsp:cNvPr id="0" name=""/>
        <dsp:cNvSpPr/>
      </dsp:nvSpPr>
      <dsp:spPr>
        <a:xfrm>
          <a:off x="280269" y="261330"/>
          <a:ext cx="2493490" cy="2493490"/>
        </a:xfrm>
        <a:prstGeom prst="pie">
          <a:avLst>
            <a:gd name="adj1" fmla="val 0"/>
            <a:gd name="adj2" fmla="val 54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1603897" y="1555273"/>
        <a:ext cx="920216" cy="682741"/>
      </dsp:txXfrm>
    </dsp:sp>
    <dsp:sp modelId="{77DBB5DF-F894-4F1F-B531-11BBB85C99A0}">
      <dsp:nvSpPr>
        <dsp:cNvPr id="0" name=""/>
        <dsp:cNvSpPr/>
      </dsp:nvSpPr>
      <dsp:spPr>
        <a:xfrm>
          <a:off x="196559" y="261330"/>
          <a:ext cx="2493490" cy="2493490"/>
        </a:xfrm>
        <a:prstGeom prst="pie">
          <a:avLst>
            <a:gd name="adj1" fmla="val 5400000"/>
            <a:gd name="adj2" fmla="val 10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446205" y="1555273"/>
        <a:ext cx="920216" cy="682741"/>
      </dsp:txXfrm>
    </dsp:sp>
    <dsp:sp modelId="{B80D3F16-E2DB-4181-9070-944DBCAAE338}">
      <dsp:nvSpPr>
        <dsp:cNvPr id="0" name=""/>
        <dsp:cNvSpPr/>
      </dsp:nvSpPr>
      <dsp:spPr>
        <a:xfrm>
          <a:off x="196559" y="177620"/>
          <a:ext cx="2493490" cy="2493490"/>
        </a:xfrm>
        <a:prstGeom prst="pie">
          <a:avLst>
            <a:gd name="adj1" fmla="val 108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en-GB" sz="4100" b="1" kern="1200" dirty="0"/>
        </a:p>
      </dsp:txBody>
      <dsp:txXfrm>
        <a:off x="446205" y="694425"/>
        <a:ext cx="920216" cy="682741"/>
      </dsp:txXfrm>
    </dsp:sp>
    <dsp:sp modelId="{CD7C3737-3A4C-42C4-BC05-03D37688F1E1}">
      <dsp:nvSpPr>
        <dsp:cNvPr id="0" name=""/>
        <dsp:cNvSpPr/>
      </dsp:nvSpPr>
      <dsp:spPr>
        <a:xfrm>
          <a:off x="125910" y="23261"/>
          <a:ext cx="2802208" cy="2802208"/>
        </a:xfrm>
        <a:prstGeom prst="circularArrow">
          <a:avLst>
            <a:gd name="adj1" fmla="val 5085"/>
            <a:gd name="adj2" fmla="val 327528"/>
            <a:gd name="adj3" fmla="val 21272472"/>
            <a:gd name="adj4" fmla="val 162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D126FF3-0B59-4B75-B33E-3FE3514CD474}">
      <dsp:nvSpPr>
        <dsp:cNvPr id="0" name=""/>
        <dsp:cNvSpPr/>
      </dsp:nvSpPr>
      <dsp:spPr>
        <a:xfrm>
          <a:off x="125910" y="106971"/>
          <a:ext cx="2802208" cy="2802208"/>
        </a:xfrm>
        <a:prstGeom prst="circularArrow">
          <a:avLst>
            <a:gd name="adj1" fmla="val 5085"/>
            <a:gd name="adj2" fmla="val 327528"/>
            <a:gd name="adj3" fmla="val 5072472"/>
            <a:gd name="adj4" fmla="val 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688DC3-709E-48EF-9A98-CE25BD01806E}">
      <dsp:nvSpPr>
        <dsp:cNvPr id="0" name=""/>
        <dsp:cNvSpPr/>
      </dsp:nvSpPr>
      <dsp:spPr>
        <a:xfrm>
          <a:off x="42200" y="106971"/>
          <a:ext cx="2802208" cy="2802208"/>
        </a:xfrm>
        <a:prstGeom prst="circularArrow">
          <a:avLst>
            <a:gd name="adj1" fmla="val 5085"/>
            <a:gd name="adj2" fmla="val 327528"/>
            <a:gd name="adj3" fmla="val 10472472"/>
            <a:gd name="adj4" fmla="val 54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5D689C2-07CC-4B8A-9473-BAE3C46F4F32}">
      <dsp:nvSpPr>
        <dsp:cNvPr id="0" name=""/>
        <dsp:cNvSpPr/>
      </dsp:nvSpPr>
      <dsp:spPr>
        <a:xfrm>
          <a:off x="42200" y="23261"/>
          <a:ext cx="2802208" cy="2802208"/>
        </a:xfrm>
        <a:prstGeom prst="circularArrow">
          <a:avLst>
            <a:gd name="adj1" fmla="val 5085"/>
            <a:gd name="adj2" fmla="val 327528"/>
            <a:gd name="adj3" fmla="val 15872472"/>
            <a:gd name="adj4" fmla="val 108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eaLnBrk="1" hangingPunct="1">
              <a:defRPr sz="1200">
                <a:latin typeface="Arial" charset="0"/>
                <a:ea typeface="+mn-ea"/>
                <a:cs typeface="Arial" charset="0"/>
              </a:defRPr>
            </a:lvl1pPr>
          </a:lstStyle>
          <a:p>
            <a:pPr>
              <a:defRPr/>
            </a:pPr>
            <a:endParaRPr lang="en-GB"/>
          </a:p>
        </p:txBody>
      </p:sp>
      <p:sp>
        <p:nvSpPr>
          <p:cNvPr id="3" name="Date Placeholder 2"/>
          <p:cNvSpPr>
            <a:spLocks noGrp="1"/>
          </p:cNvSpPr>
          <p:nvPr>
            <p:ph type="dt" sz="quarter" idx="1"/>
          </p:nvPr>
        </p:nvSpPr>
        <p:spPr>
          <a:xfrm>
            <a:off x="3775075" y="0"/>
            <a:ext cx="2889250" cy="49371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fld id="{DE4EF497-56AC-4A36-A7F0-AB1DADE21192}" type="datetimeFigureOut">
              <a:rPr lang="en-GB" altLang="en-US"/>
              <a:pPr>
                <a:defRPr/>
              </a:pPr>
              <a:t>27/10/2025</a:t>
            </a:fld>
            <a:endParaRPr lang="en-GB" altLang="en-US"/>
          </a:p>
        </p:txBody>
      </p:sp>
      <p:sp>
        <p:nvSpPr>
          <p:cNvPr id="4" name="Footer Placeholder 3"/>
          <p:cNvSpPr>
            <a:spLocks noGrp="1"/>
          </p:cNvSpPr>
          <p:nvPr>
            <p:ph type="ftr" sz="quarter" idx="2"/>
          </p:nvPr>
        </p:nvSpPr>
        <p:spPr>
          <a:xfrm>
            <a:off x="0" y="9377363"/>
            <a:ext cx="2889250" cy="493712"/>
          </a:xfrm>
          <a:prstGeom prst="rect">
            <a:avLst/>
          </a:prstGeom>
        </p:spPr>
        <p:txBody>
          <a:bodyPr vert="horz" lIns="91440" tIns="45720" rIns="91440" bIns="45720" rtlCol="0" anchor="b"/>
          <a:lstStyle>
            <a:lvl1pPr algn="l" eaLnBrk="1" hangingPunct="1">
              <a:defRPr sz="1200">
                <a:latin typeface="Arial" charset="0"/>
                <a:ea typeface="+mn-ea"/>
                <a:cs typeface="Arial" charset="0"/>
              </a:defRPr>
            </a:lvl1pPr>
          </a:lstStyle>
          <a:p>
            <a:pPr>
              <a:defRPr/>
            </a:pPr>
            <a:endParaRPr lang="en-GB"/>
          </a:p>
        </p:txBody>
      </p:sp>
      <p:sp>
        <p:nvSpPr>
          <p:cNvPr id="5" name="Slide Number Placeholder 4"/>
          <p:cNvSpPr>
            <a:spLocks noGrp="1"/>
          </p:cNvSpPr>
          <p:nvPr>
            <p:ph type="sldNum" sz="quarter" idx="3"/>
          </p:nvPr>
        </p:nvSpPr>
        <p:spPr>
          <a:xfrm>
            <a:off x="3775075"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BF31F11-2FF4-474E-B8EC-7D8A75234BF8}" type="slidenum">
              <a:rPr lang="en-GB" altLang="en-US"/>
              <a:pPr/>
              <a:t>‹#›</a:t>
            </a:fld>
            <a:endParaRPr lang="en-GB" altLang="en-US"/>
          </a:p>
        </p:txBody>
      </p:sp>
    </p:spTree>
    <p:extLst>
      <p:ext uri="{BB962C8B-B14F-4D97-AF65-F5344CB8AC3E}">
        <p14:creationId xmlns:p14="http://schemas.microsoft.com/office/powerpoint/2010/main" val="40495704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09" userDrawn="1">
          <p15:clr>
            <a:srgbClr val="F26B43"/>
          </p15:clr>
        </p15:guide>
        <p15:guide id="2" pos="2099"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defTabSz="4320540" eaLnBrk="1" fontAlgn="auto" hangingPunct="1">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775075" y="0"/>
            <a:ext cx="2889250" cy="49371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7B9601AD-AB01-41D2-8189-AE49C1D956D7}" type="datetimeFigureOut">
              <a:rPr lang="en-GB" altLang="en-US"/>
              <a:pPr>
                <a:defRPr/>
              </a:pPr>
              <a:t>27/10/2025</a:t>
            </a:fld>
            <a:endParaRPr lang="en-GB" altLang="en-US"/>
          </a:p>
        </p:txBody>
      </p:sp>
      <p:sp>
        <p:nvSpPr>
          <p:cNvPr id="4" name="Slide Image Placeholder 3"/>
          <p:cNvSpPr>
            <a:spLocks noGrp="1" noRot="1" noChangeAspect="1"/>
          </p:cNvSpPr>
          <p:nvPr>
            <p:ph type="sldImg" idx="2"/>
          </p:nvPr>
        </p:nvSpPr>
        <p:spPr>
          <a:xfrm>
            <a:off x="715963" y="739775"/>
            <a:ext cx="5233987" cy="3703638"/>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66750" y="4689475"/>
            <a:ext cx="5332413" cy="444341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377363"/>
            <a:ext cx="2889250" cy="493712"/>
          </a:xfrm>
          <a:prstGeom prst="rect">
            <a:avLst/>
          </a:prstGeom>
        </p:spPr>
        <p:txBody>
          <a:bodyPr vert="horz" lIns="91440" tIns="45720" rIns="91440" bIns="45720" rtlCol="0" anchor="b"/>
          <a:lstStyle>
            <a:lvl1pPr algn="l" defTabSz="4320540" eaLnBrk="1" fontAlgn="auto" hangingPunct="1">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775075"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83616CBC-8EEF-4F6C-BAAC-7C61F08FB99F}" type="slidenum">
              <a:rPr lang="en-GB" altLang="en-US"/>
              <a:pPr/>
              <a:t>‹#›</a:t>
            </a:fld>
            <a:endParaRPr lang="en-GB" altLang="en-US"/>
          </a:p>
        </p:txBody>
      </p:sp>
    </p:spTree>
    <p:extLst>
      <p:ext uri="{BB962C8B-B14F-4D97-AF65-F5344CB8AC3E}">
        <p14:creationId xmlns:p14="http://schemas.microsoft.com/office/powerpoint/2010/main" val="472323625"/>
      </p:ext>
    </p:extLst>
  </p:cSld>
  <p:clrMap bg1="lt1" tx1="dk1" bg2="lt2" tx2="dk2" accent1="accent1" accent2="accent2" accent3="accent3" accent4="accent4" accent5="accent5" accent6="accent6" hlink="hlink" folHlink="folHlink"/>
  <p:notesStyle>
    <a:lvl1pPr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1pPr>
    <a:lvl2pPr marL="2086674"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2pPr>
    <a:lvl3pPr marL="4174882"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3pPr>
    <a:lvl4pPr marL="6263089"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4pPr>
    <a:lvl5pPr marL="8351297"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5pPr>
    <a:lvl6pPr marL="10439505" algn="l" defTabSz="4175802" rtl="0" eaLnBrk="1" latinLnBrk="0" hangingPunct="1">
      <a:defRPr sz="5509" kern="1200">
        <a:solidFill>
          <a:schemeClr val="tx1"/>
        </a:solidFill>
        <a:latin typeface="+mn-lt"/>
        <a:ea typeface="+mn-ea"/>
        <a:cs typeface="+mn-cs"/>
      </a:defRPr>
    </a:lvl6pPr>
    <a:lvl7pPr marL="12527406" algn="l" defTabSz="4175802" rtl="0" eaLnBrk="1" latinLnBrk="0" hangingPunct="1">
      <a:defRPr sz="5509" kern="1200">
        <a:solidFill>
          <a:schemeClr val="tx1"/>
        </a:solidFill>
        <a:latin typeface="+mn-lt"/>
        <a:ea typeface="+mn-ea"/>
        <a:cs typeface="+mn-cs"/>
      </a:defRPr>
    </a:lvl7pPr>
    <a:lvl8pPr marL="14615307" algn="l" defTabSz="4175802" rtl="0" eaLnBrk="1" latinLnBrk="0" hangingPunct="1">
      <a:defRPr sz="5509" kern="1200">
        <a:solidFill>
          <a:schemeClr val="tx1"/>
        </a:solidFill>
        <a:latin typeface="+mn-lt"/>
        <a:ea typeface="+mn-ea"/>
        <a:cs typeface="+mn-cs"/>
      </a:defRPr>
    </a:lvl8pPr>
    <a:lvl9pPr marL="16703208" algn="l" defTabSz="4175802" rtl="0" eaLnBrk="1" latinLnBrk="0" hangingPunct="1">
      <a:defRPr sz="550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715963" y="739775"/>
            <a:ext cx="5233987" cy="37036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5700">
                <a:solidFill>
                  <a:schemeClr val="tx1"/>
                </a:solidFill>
                <a:latin typeface="Calibri" pitchFamily="34" charset="0"/>
                <a:ea typeface="MS PGothic" pitchFamily="34" charset="-128"/>
              </a:defRPr>
            </a:lvl1pPr>
            <a:lvl2pPr marL="742950" indent="-285750">
              <a:spcBef>
                <a:spcPct val="30000"/>
              </a:spcBef>
              <a:defRPr sz="5700">
                <a:solidFill>
                  <a:schemeClr val="tx1"/>
                </a:solidFill>
                <a:latin typeface="Calibri" pitchFamily="34" charset="0"/>
                <a:ea typeface="MS PGothic" pitchFamily="34" charset="-128"/>
              </a:defRPr>
            </a:lvl2pPr>
            <a:lvl3pPr marL="1143000" indent="-228600">
              <a:spcBef>
                <a:spcPct val="30000"/>
              </a:spcBef>
              <a:defRPr sz="5700">
                <a:solidFill>
                  <a:schemeClr val="tx1"/>
                </a:solidFill>
                <a:latin typeface="Calibri" pitchFamily="34" charset="0"/>
                <a:ea typeface="MS PGothic" pitchFamily="34" charset="-128"/>
              </a:defRPr>
            </a:lvl3pPr>
            <a:lvl4pPr marL="1600200" indent="-228600">
              <a:spcBef>
                <a:spcPct val="30000"/>
              </a:spcBef>
              <a:defRPr sz="5700">
                <a:solidFill>
                  <a:schemeClr val="tx1"/>
                </a:solidFill>
                <a:latin typeface="Calibri" pitchFamily="34" charset="0"/>
                <a:ea typeface="MS PGothic" pitchFamily="34" charset="-128"/>
              </a:defRPr>
            </a:lvl4pPr>
            <a:lvl5pPr marL="2057400" indent="-228600">
              <a:spcBef>
                <a:spcPct val="30000"/>
              </a:spcBef>
              <a:defRPr sz="5700">
                <a:solidFill>
                  <a:schemeClr val="tx1"/>
                </a:solidFill>
                <a:latin typeface="Calibri" pitchFamily="34" charset="0"/>
                <a:ea typeface="MS PGothic" pitchFamily="34" charset="-128"/>
              </a:defRPr>
            </a:lvl5pPr>
            <a:lvl6pPr marL="25146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6pPr>
            <a:lvl7pPr marL="29718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7pPr>
            <a:lvl8pPr marL="34290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8pPr>
            <a:lvl9pPr marL="38862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9pPr>
          </a:lstStyle>
          <a:p>
            <a:pPr>
              <a:spcBef>
                <a:spcPct val="0"/>
              </a:spcBef>
            </a:pPr>
            <a:fld id="{E0A20187-2B8F-4592-A0FD-238F21F963C4}" type="slidenum">
              <a:rPr lang="en-GB" altLang="en-US" sz="1200"/>
              <a:pPr>
                <a:spcBef>
                  <a:spcPct val="0"/>
                </a:spcBef>
              </a:pPr>
              <a:t>1</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0F0F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0963249-F366-DFAE-2890-506DD5717CED}"/>
              </a:ext>
            </a:extLst>
          </p:cNvPr>
          <p:cNvSpPr>
            <a:spLocks/>
          </p:cNvSpPr>
          <p:nvPr userDrawn="1"/>
        </p:nvSpPr>
        <p:spPr>
          <a:xfrm>
            <a:off x="2" y="0"/>
            <a:ext cx="42803763" cy="6924729"/>
          </a:xfrm>
          <a:prstGeom prst="rect">
            <a:avLst/>
          </a:prstGeom>
          <a:solidFill>
            <a:srgbClr val="005E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8215" dirty="0"/>
              <a:t>  </a:t>
            </a:r>
          </a:p>
        </p:txBody>
      </p:sp>
      <p:sp>
        <p:nvSpPr>
          <p:cNvPr id="11" name="TextBox 10">
            <a:extLst>
              <a:ext uri="{FF2B5EF4-FFF2-40B4-BE49-F238E27FC236}">
                <a16:creationId xmlns:a16="http://schemas.microsoft.com/office/drawing/2014/main" id="{9266691C-6AB4-B7D1-01D8-84EE4B2FF667}"/>
              </a:ext>
            </a:extLst>
          </p:cNvPr>
          <p:cNvSpPr txBox="1"/>
          <p:nvPr userDrawn="1"/>
        </p:nvSpPr>
        <p:spPr>
          <a:xfrm>
            <a:off x="-2" y="6924729"/>
            <a:ext cx="42803763" cy="287771"/>
          </a:xfrm>
          <a:prstGeom prst="rect">
            <a:avLst/>
          </a:prstGeom>
          <a:solidFill>
            <a:schemeClr val="accent6"/>
          </a:solidFill>
          <a:ln w="50800" cap="sq">
            <a:noFill/>
          </a:ln>
        </p:spPr>
        <p:style>
          <a:lnRef idx="2">
            <a:schemeClr val="dk1"/>
          </a:lnRef>
          <a:fillRef idx="1">
            <a:schemeClr val="lt1"/>
          </a:fillRef>
          <a:effectRef idx="0">
            <a:schemeClr val="dk1"/>
          </a:effectRef>
          <a:fontRef idx="minor">
            <a:schemeClr val="dk1"/>
          </a:fontRef>
        </p:style>
        <p:txBody>
          <a:bodyPr wrap="square" lIns="0" tIns="0" rIns="0" bIns="0">
            <a:spAutoFit/>
          </a:bodyPr>
          <a:lstStyle/>
          <a:p>
            <a:pPr algn="ctr" defTabSz="4036668" eaLnBrk="1" fontAlgn="auto" hangingPunct="1">
              <a:spcBef>
                <a:spcPts val="0"/>
              </a:spcBef>
              <a:spcAft>
                <a:spcPts val="0"/>
              </a:spcAft>
              <a:defRPr/>
            </a:pPr>
            <a:endParaRPr lang="en-GB" sz="187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15" name="Graphic 14">
            <a:extLst>
              <a:ext uri="{FF2B5EF4-FFF2-40B4-BE49-F238E27FC236}">
                <a16:creationId xmlns:a16="http://schemas.microsoft.com/office/drawing/2014/main" id="{68B82145-0A6E-59A4-0470-B1CFA7E0737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9592972" y="171801"/>
            <a:ext cx="13046181" cy="5514977"/>
          </a:xfrm>
          <a:prstGeom prst="rect">
            <a:avLst/>
          </a:prstGeom>
        </p:spPr>
      </p:pic>
      <p:pic>
        <p:nvPicPr>
          <p:cNvPr id="25" name="Picture 24" descr="A white circle with black background&#10;&#10;AI-generated content may be incorrect.">
            <a:extLst>
              <a:ext uri="{FF2B5EF4-FFF2-40B4-BE49-F238E27FC236}">
                <a16:creationId xmlns:a16="http://schemas.microsoft.com/office/drawing/2014/main" id="{59292C41-2424-46E4-78E1-17E0395D5B3F}"/>
              </a:ext>
            </a:extLst>
          </p:cNvPr>
          <p:cNvPicPr>
            <a:picLocks noChangeAspect="1"/>
          </p:cNvPicPr>
          <p:nvPr userDrawn="1"/>
        </p:nvPicPr>
        <p:blipFill>
          <a:blip r:embed="rId4" cstate="print">
            <a:alphaModFix amt="5000"/>
            <a:extLst>
              <a:ext uri="{28A0092B-C50C-407E-A947-70E740481C1C}">
                <a14:useLocalDpi xmlns:a14="http://schemas.microsoft.com/office/drawing/2010/main" val="0"/>
              </a:ext>
            </a:extLst>
          </a:blip>
          <a:stretch>
            <a:fillRect/>
          </a:stretch>
        </p:blipFill>
        <p:spPr>
          <a:xfrm>
            <a:off x="-561047" y="-1334590"/>
            <a:ext cx="11401455" cy="10628334"/>
          </a:xfrm>
          <a:prstGeom prst="rect">
            <a:avLst/>
          </a:prstGeom>
        </p:spPr>
      </p:pic>
      <p:pic>
        <p:nvPicPr>
          <p:cNvPr id="27" name="Graphic 26">
            <a:extLst>
              <a:ext uri="{FF2B5EF4-FFF2-40B4-BE49-F238E27FC236}">
                <a16:creationId xmlns:a16="http://schemas.microsoft.com/office/drawing/2014/main" id="{92A66AE6-4CDE-F930-771B-B49963659A0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21095" y="1815830"/>
            <a:ext cx="8020050" cy="5667375"/>
          </a:xfrm>
          <a:prstGeom prst="rect">
            <a:avLst/>
          </a:prstGeom>
        </p:spPr>
      </p:pic>
    </p:spTree>
    <p:extLst>
      <p:ext uri="{BB962C8B-B14F-4D97-AF65-F5344CB8AC3E}">
        <p14:creationId xmlns:p14="http://schemas.microsoft.com/office/powerpoint/2010/main" val="3650375791"/>
      </p:ext>
    </p:extLst>
  </p:cSld>
  <p:clrMapOvr>
    <a:masterClrMapping/>
  </p:clrMapOvr>
  <p:extLst>
    <p:ext uri="{DCECCB84-F9BA-43D5-87BE-67443E8EF086}">
      <p15:sldGuideLst xmlns:p15="http://schemas.microsoft.com/office/powerpoint/2012/main">
        <p15:guide id="1" orient="horz" pos="909" userDrawn="1">
          <p15:clr>
            <a:srgbClr val="FBAE40"/>
          </p15:clr>
        </p15:guide>
        <p15:guide id="2" pos="894" userDrawn="1">
          <p15:clr>
            <a:srgbClr val="FBAE40"/>
          </p15:clr>
        </p15:guide>
        <p15:guide id="3" pos="26055" userDrawn="1">
          <p15:clr>
            <a:srgbClr val="FBAE40"/>
          </p15:clr>
        </p15:guide>
        <p15:guide id="4" orient="horz" pos="18427" userDrawn="1">
          <p15:clr>
            <a:srgbClr val="FBAE40"/>
          </p15:clr>
        </p15:guide>
        <p15:guide id="5" pos="13028" userDrawn="1">
          <p15:clr>
            <a:srgbClr val="FBAE40"/>
          </p15:clr>
        </p15:guide>
        <p15:guide id="6" pos="13935"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BEEF4"/>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41031" y="1212522"/>
            <a:ext cx="38521709" cy="5045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2054" tIns="216027" rIns="432054" bIns="216027"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2141031" y="7063772"/>
            <a:ext cx="38521709" cy="19981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2054" tIns="216027" rIns="432054" bIns="216027"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2141029" y="28060416"/>
            <a:ext cx="9985867" cy="1611875"/>
          </a:xfrm>
          <a:prstGeom prst="rect">
            <a:avLst/>
          </a:prstGeom>
        </p:spPr>
        <p:txBody>
          <a:bodyPr vert="horz" wrap="square" lIns="432054" tIns="216027" rIns="432054" bIns="216027" numCol="1" anchor="ctr" anchorCtr="0" compatLnSpc="1">
            <a:prstTxWarp prst="textNoShape">
              <a:avLst/>
            </a:prstTxWarp>
          </a:bodyPr>
          <a:lstStyle>
            <a:lvl1pPr eaLnBrk="1" hangingPunct="1">
              <a:defRPr sz="5326">
                <a:solidFill>
                  <a:srgbClr val="898989"/>
                </a:solidFill>
                <a:latin typeface="Arial" panose="020B0604020202020204" pitchFamily="34" charset="0"/>
                <a:cs typeface="Arial" panose="020B0604020202020204" pitchFamily="34" charset="0"/>
              </a:defRPr>
            </a:lvl1pPr>
          </a:lstStyle>
          <a:p>
            <a:pPr>
              <a:defRPr/>
            </a:pPr>
            <a:fld id="{E63B3B48-648D-4A5F-A7F6-3664B9454514}" type="datetimeFigureOut">
              <a:rPr lang="en-GB" altLang="en-US" smtClean="0"/>
              <a:pPr>
                <a:defRPr/>
              </a:pPr>
              <a:t>27/10/2025</a:t>
            </a:fld>
            <a:endParaRPr lang="en-GB" altLang="en-US"/>
          </a:p>
        </p:txBody>
      </p:sp>
      <p:sp>
        <p:nvSpPr>
          <p:cNvPr id="5" name="Footer Placeholder 4"/>
          <p:cNvSpPr>
            <a:spLocks noGrp="1"/>
          </p:cNvSpPr>
          <p:nvPr>
            <p:ph type="ftr" sz="quarter" idx="3"/>
          </p:nvPr>
        </p:nvSpPr>
        <p:spPr>
          <a:xfrm>
            <a:off x="14624412" y="28060416"/>
            <a:ext cx="13554944" cy="1611875"/>
          </a:xfrm>
          <a:prstGeom prst="rect">
            <a:avLst/>
          </a:prstGeom>
        </p:spPr>
        <p:txBody>
          <a:bodyPr vert="horz" lIns="432054" tIns="216027" rIns="432054" bIns="216027" rtlCol="0" anchor="ctr"/>
          <a:lstStyle>
            <a:lvl1pPr algn="ctr" defTabSz="4036668" eaLnBrk="1" fontAlgn="auto" hangingPunct="1">
              <a:spcBef>
                <a:spcPts val="0"/>
              </a:spcBef>
              <a:spcAft>
                <a:spcPts val="0"/>
              </a:spcAft>
              <a:defRPr sz="5326">
                <a:solidFill>
                  <a:schemeClr val="tx1">
                    <a:tint val="75000"/>
                  </a:schemeClr>
                </a:solidFill>
                <a:latin typeface="Arial" panose="020B0604020202020204" pitchFamily="34" charset="0"/>
                <a:ea typeface="+mn-ea"/>
                <a:cs typeface="Arial" panose="020B0604020202020204" pitchFamily="34" charset="0"/>
              </a:defRPr>
            </a:lvl1pPr>
          </a:lstStyle>
          <a:p>
            <a:pPr>
              <a:defRPr/>
            </a:pPr>
            <a:endParaRPr lang="en-GB"/>
          </a:p>
        </p:txBody>
      </p:sp>
      <p:sp>
        <p:nvSpPr>
          <p:cNvPr id="6" name="Slide Number Placeholder 5"/>
          <p:cNvSpPr>
            <a:spLocks noGrp="1"/>
          </p:cNvSpPr>
          <p:nvPr>
            <p:ph type="sldNum" sz="quarter" idx="4"/>
          </p:nvPr>
        </p:nvSpPr>
        <p:spPr>
          <a:xfrm>
            <a:off x="30676870" y="28060416"/>
            <a:ext cx="9985867" cy="1611875"/>
          </a:xfrm>
          <a:prstGeom prst="rect">
            <a:avLst/>
          </a:prstGeom>
        </p:spPr>
        <p:txBody>
          <a:bodyPr vert="horz" wrap="square" lIns="432054" tIns="216027" rIns="432054" bIns="216027" numCol="1" anchor="ctr" anchorCtr="0" compatLnSpc="1">
            <a:prstTxWarp prst="textNoShape">
              <a:avLst/>
            </a:prstTxWarp>
          </a:bodyPr>
          <a:lstStyle>
            <a:lvl1pPr algn="r" eaLnBrk="1" hangingPunct="1">
              <a:defRPr sz="5326">
                <a:solidFill>
                  <a:srgbClr val="898989"/>
                </a:solidFill>
                <a:latin typeface="Arial" panose="020B0604020202020204" pitchFamily="34" charset="0"/>
                <a:cs typeface="Arial" panose="020B0604020202020204" pitchFamily="34" charset="0"/>
              </a:defRPr>
            </a:lvl1pPr>
          </a:lstStyle>
          <a:p>
            <a:fld id="{C0E17DD1-FBDC-4A92-AA73-D8325BA13B7E}" type="slidenum">
              <a:rPr lang="en-GB" altLang="en-US" smtClean="0"/>
              <a:pPr/>
              <a:t>‹#›</a:t>
            </a:fld>
            <a:endParaRPr lang="en-GB" altLang="en-US"/>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4035778" rtl="0" eaLnBrk="0" fontAlgn="base" hangingPunct="0">
        <a:spcBef>
          <a:spcPct val="0"/>
        </a:spcBef>
        <a:spcAft>
          <a:spcPct val="0"/>
        </a:spcAft>
        <a:defRPr sz="19432"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2pPr>
      <a:lvl3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3pPr>
      <a:lvl4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4pPr>
      <a:lvl5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5pPr>
      <a:lvl6pPr marL="427160" algn="ctr" defTabSz="4035778" rtl="0" fontAlgn="base">
        <a:spcBef>
          <a:spcPct val="0"/>
        </a:spcBef>
        <a:spcAft>
          <a:spcPct val="0"/>
        </a:spcAft>
        <a:defRPr sz="19432">
          <a:solidFill>
            <a:schemeClr val="tx1"/>
          </a:solidFill>
          <a:latin typeface="Calibri" pitchFamily="34" charset="0"/>
        </a:defRPr>
      </a:lvl6pPr>
      <a:lvl7pPr marL="854322" algn="ctr" defTabSz="4035778" rtl="0" fontAlgn="base">
        <a:spcBef>
          <a:spcPct val="0"/>
        </a:spcBef>
        <a:spcAft>
          <a:spcPct val="0"/>
        </a:spcAft>
        <a:defRPr sz="19432">
          <a:solidFill>
            <a:schemeClr val="tx1"/>
          </a:solidFill>
          <a:latin typeface="Calibri" pitchFamily="34" charset="0"/>
        </a:defRPr>
      </a:lvl7pPr>
      <a:lvl8pPr marL="1281482" algn="ctr" defTabSz="4035778" rtl="0" fontAlgn="base">
        <a:spcBef>
          <a:spcPct val="0"/>
        </a:spcBef>
        <a:spcAft>
          <a:spcPct val="0"/>
        </a:spcAft>
        <a:defRPr sz="19432">
          <a:solidFill>
            <a:schemeClr val="tx1"/>
          </a:solidFill>
          <a:latin typeface="Calibri" pitchFamily="34" charset="0"/>
        </a:defRPr>
      </a:lvl8pPr>
      <a:lvl9pPr marL="1708642" algn="ctr" defTabSz="4035778" rtl="0" fontAlgn="base">
        <a:spcBef>
          <a:spcPct val="0"/>
        </a:spcBef>
        <a:spcAft>
          <a:spcPct val="0"/>
        </a:spcAft>
        <a:defRPr sz="19432">
          <a:solidFill>
            <a:schemeClr val="tx1"/>
          </a:solidFill>
          <a:latin typeface="Calibri" pitchFamily="34" charset="0"/>
        </a:defRPr>
      </a:lvl9pPr>
    </p:titleStyle>
    <p:bodyStyle>
      <a:lvl1pPr marL="1512860" indent="-1512860" algn="l" defTabSz="4035778" rtl="0" eaLnBrk="0" fontAlgn="base" hangingPunct="0">
        <a:spcBef>
          <a:spcPct val="20000"/>
        </a:spcBef>
        <a:spcAft>
          <a:spcPct val="0"/>
        </a:spcAft>
        <a:buFont typeface="Arial" charset="0"/>
        <a:buChar char="•"/>
        <a:defRPr sz="14108"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3279347" indent="-1260717" algn="l" defTabSz="4035778" rtl="0" eaLnBrk="0" fontAlgn="base" hangingPunct="0">
        <a:spcBef>
          <a:spcPct val="20000"/>
        </a:spcBef>
        <a:spcAft>
          <a:spcPct val="0"/>
        </a:spcAft>
        <a:buFont typeface="Arial" charset="0"/>
        <a:buChar char="–"/>
        <a:defRPr sz="12333" kern="1200">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marL="5045834" indent="-1008573" algn="l" defTabSz="4035778" rtl="0" eaLnBrk="0" fontAlgn="base" hangingPunct="0">
        <a:spcBef>
          <a:spcPct val="20000"/>
        </a:spcBef>
        <a:spcAft>
          <a:spcPct val="0"/>
        </a:spcAft>
        <a:buFont typeface="Arial" charset="0"/>
        <a:buChar char="•"/>
        <a:defRPr sz="10557" kern="12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marL="7062980" indent="-1008573" algn="l" defTabSz="4035778" rtl="0" eaLnBrk="0" fontAlgn="base" hangingPunct="0">
        <a:spcBef>
          <a:spcPct val="20000"/>
        </a:spcBef>
        <a:spcAft>
          <a:spcPct val="0"/>
        </a:spcAft>
        <a:buFont typeface="Arial" charset="0"/>
        <a:buChar char="–"/>
        <a:defRPr sz="8876" kern="12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marL="9081612" indent="-1008573" algn="l" defTabSz="4035778" rtl="0" eaLnBrk="0" fontAlgn="base" hangingPunct="0">
        <a:spcBef>
          <a:spcPct val="20000"/>
        </a:spcBef>
        <a:spcAft>
          <a:spcPct val="0"/>
        </a:spcAft>
        <a:buFont typeface="Arial" charset="0"/>
        <a:buChar char="»"/>
        <a:defRPr sz="8876" kern="1200">
          <a:solidFill>
            <a:schemeClr val="tx1"/>
          </a:solidFill>
          <a:latin typeface="Arial" panose="020B0604020202020204" pitchFamily="34" charset="0"/>
          <a:ea typeface="MS PGothic" panose="020B0600070205080204" pitchFamily="34" charset="-128"/>
          <a:cs typeface="Arial" panose="020B0604020202020204" pitchFamily="34" charset="0"/>
        </a:defRPr>
      </a:lvl5pPr>
      <a:lvl6pPr marL="11100834"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6pPr>
      <a:lvl7pPr marL="13119169"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7pPr>
      <a:lvl8pPr marL="15137502"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8pPr>
      <a:lvl9pPr marL="17155836"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9pPr>
    </p:bodyStyle>
    <p:otherStyle>
      <a:defPPr>
        <a:defRPr lang="en-US"/>
      </a:defPPr>
      <a:lvl1pPr marL="0" algn="l" defTabSz="4036668" rtl="0" eaLnBrk="1" latinLnBrk="0" hangingPunct="1">
        <a:defRPr sz="7942" kern="1200">
          <a:solidFill>
            <a:schemeClr val="tx1"/>
          </a:solidFill>
          <a:latin typeface="+mn-lt"/>
          <a:ea typeface="+mn-ea"/>
          <a:cs typeface="+mn-cs"/>
        </a:defRPr>
      </a:lvl1pPr>
      <a:lvl2pPr marL="2018333" algn="l" defTabSz="4036668" rtl="0" eaLnBrk="1" latinLnBrk="0" hangingPunct="1">
        <a:defRPr sz="7942" kern="1200">
          <a:solidFill>
            <a:schemeClr val="tx1"/>
          </a:solidFill>
          <a:latin typeface="+mn-lt"/>
          <a:ea typeface="+mn-ea"/>
          <a:cs typeface="+mn-cs"/>
        </a:defRPr>
      </a:lvl2pPr>
      <a:lvl3pPr marL="4036668" algn="l" defTabSz="4036668" rtl="0" eaLnBrk="1" latinLnBrk="0" hangingPunct="1">
        <a:defRPr sz="7942" kern="1200">
          <a:solidFill>
            <a:schemeClr val="tx1"/>
          </a:solidFill>
          <a:latin typeface="+mn-lt"/>
          <a:ea typeface="+mn-ea"/>
          <a:cs typeface="+mn-cs"/>
        </a:defRPr>
      </a:lvl3pPr>
      <a:lvl4pPr marL="6055002" algn="l" defTabSz="4036668" rtl="0" eaLnBrk="1" latinLnBrk="0" hangingPunct="1">
        <a:defRPr sz="7942" kern="1200">
          <a:solidFill>
            <a:schemeClr val="tx1"/>
          </a:solidFill>
          <a:latin typeface="+mn-lt"/>
          <a:ea typeface="+mn-ea"/>
          <a:cs typeface="+mn-cs"/>
        </a:defRPr>
      </a:lvl4pPr>
      <a:lvl5pPr marL="8073335" algn="l" defTabSz="4036668" rtl="0" eaLnBrk="1" latinLnBrk="0" hangingPunct="1">
        <a:defRPr sz="7942" kern="1200">
          <a:solidFill>
            <a:schemeClr val="tx1"/>
          </a:solidFill>
          <a:latin typeface="+mn-lt"/>
          <a:ea typeface="+mn-ea"/>
          <a:cs typeface="+mn-cs"/>
        </a:defRPr>
      </a:lvl5pPr>
      <a:lvl6pPr marL="10091668" algn="l" defTabSz="4036668" rtl="0" eaLnBrk="1" latinLnBrk="0" hangingPunct="1">
        <a:defRPr sz="7942" kern="1200">
          <a:solidFill>
            <a:schemeClr val="tx1"/>
          </a:solidFill>
          <a:latin typeface="+mn-lt"/>
          <a:ea typeface="+mn-ea"/>
          <a:cs typeface="+mn-cs"/>
        </a:defRPr>
      </a:lvl6pPr>
      <a:lvl7pPr marL="12110002" algn="l" defTabSz="4036668" rtl="0" eaLnBrk="1" latinLnBrk="0" hangingPunct="1">
        <a:defRPr sz="7942" kern="1200">
          <a:solidFill>
            <a:schemeClr val="tx1"/>
          </a:solidFill>
          <a:latin typeface="+mn-lt"/>
          <a:ea typeface="+mn-ea"/>
          <a:cs typeface="+mn-cs"/>
        </a:defRPr>
      </a:lvl7pPr>
      <a:lvl8pPr marL="14128335" algn="l" defTabSz="4036668" rtl="0" eaLnBrk="1" latinLnBrk="0" hangingPunct="1">
        <a:defRPr sz="7942" kern="1200">
          <a:solidFill>
            <a:schemeClr val="tx1"/>
          </a:solidFill>
          <a:latin typeface="+mn-lt"/>
          <a:ea typeface="+mn-ea"/>
          <a:cs typeface="+mn-cs"/>
        </a:defRPr>
      </a:lvl8pPr>
      <a:lvl9pPr marL="16146668" algn="l" defTabSz="4036668" rtl="0" eaLnBrk="1" latinLnBrk="0" hangingPunct="1">
        <a:defRPr sz="794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6" userDrawn="1">
          <p15:clr>
            <a:srgbClr val="F26B43"/>
          </p15:clr>
        </p15:guide>
        <p15:guide id="2" pos="13482"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18" Type="http://schemas.microsoft.com/office/2007/relationships/diagramDrawing" Target="../diagrams/drawing3.xml"/><Relationship Id="rId3" Type="http://schemas.openxmlformats.org/officeDocument/2006/relationships/image" Target="../media/image6.png"/><Relationship Id="rId7" Type="http://schemas.openxmlformats.org/officeDocument/2006/relationships/diagramColors" Target="../diagrams/colors1.xml"/><Relationship Id="rId12" Type="http://schemas.openxmlformats.org/officeDocument/2006/relationships/diagramColors" Target="../diagrams/colors2.xml"/><Relationship Id="rId17" Type="http://schemas.openxmlformats.org/officeDocument/2006/relationships/diagramColors" Target="../diagrams/colors3.xml"/><Relationship Id="rId2" Type="http://schemas.openxmlformats.org/officeDocument/2006/relationships/notesSlide" Target="../notesSlides/notesSlide1.xml"/><Relationship Id="rId16" Type="http://schemas.openxmlformats.org/officeDocument/2006/relationships/diagramQuickStyle" Target="../diagrams/quickStyle3.xml"/><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5" Type="http://schemas.openxmlformats.org/officeDocument/2006/relationships/diagramLayout" Target="../diagrams/layout3.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 Id="rId14"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705EDD5-D0E0-E48F-690D-F877B16603A0}"/>
              </a:ext>
            </a:extLst>
          </p:cNvPr>
          <p:cNvSpPr/>
          <p:nvPr/>
        </p:nvSpPr>
        <p:spPr>
          <a:xfrm>
            <a:off x="21761930" y="13339950"/>
            <a:ext cx="20440184" cy="1100147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02" name="TextBox 21"/>
          <p:cNvSpPr txBox="1">
            <a:spLocks noChangeArrowheads="1"/>
          </p:cNvSpPr>
          <p:nvPr/>
        </p:nvSpPr>
        <p:spPr bwMode="auto">
          <a:xfrm>
            <a:off x="45685634" y="22814685"/>
            <a:ext cx="4645403" cy="494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FontTx/>
              <a:buNone/>
            </a:pPr>
            <a:endParaRPr lang="en-GB" altLang="en-US" sz="2616">
              <a:latin typeface="Arial" charset="0"/>
            </a:endParaRPr>
          </a:p>
        </p:txBody>
      </p:sp>
      <p:sp>
        <p:nvSpPr>
          <p:cNvPr id="2" name="Text Box 2"/>
          <p:cNvSpPr txBox="1">
            <a:spLocks noChangeArrowheads="1"/>
          </p:cNvSpPr>
          <p:nvPr/>
        </p:nvSpPr>
        <p:spPr bwMode="auto">
          <a:xfrm>
            <a:off x="38848483" y="29132475"/>
            <a:ext cx="3796230" cy="9471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defTabSz="854322" eaLnBrk="1" hangingPunct="1"/>
            <a:r>
              <a:rPr lang="en-GB" altLang="en-US" sz="3599" b="1" dirty="0">
                <a:solidFill>
                  <a:srgbClr val="005EB8"/>
                </a:solidFill>
                <a:latin typeface="Arial" pitchFamily="34" charset="0"/>
                <a:cs typeface="Arial" pitchFamily="34" charset="0"/>
              </a:rPr>
              <a:t>#TheGSQIAWay</a:t>
            </a:r>
            <a:endParaRPr lang="en-US" altLang="en-US" sz="1601" dirty="0">
              <a:solidFill>
                <a:srgbClr val="005EB8"/>
              </a:solidFill>
              <a:latin typeface="Arial" pitchFamily="34" charset="0"/>
              <a:cs typeface="Arial" pitchFamily="34" charset="0"/>
            </a:endParaRPr>
          </a:p>
        </p:txBody>
      </p:sp>
      <p:sp>
        <p:nvSpPr>
          <p:cNvPr id="4099" name="TextBox 9"/>
          <p:cNvSpPr txBox="1">
            <a:spLocks noChangeArrowheads="1"/>
          </p:cNvSpPr>
          <p:nvPr/>
        </p:nvSpPr>
        <p:spPr bwMode="auto">
          <a:xfrm>
            <a:off x="21761929" y="7611579"/>
            <a:ext cx="20440185" cy="508440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numCol="3">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a:buNone/>
            </a:pPr>
            <a:r>
              <a:rPr lang="en-GB" sz="2800" b="1" dirty="0">
                <a:ea typeface="Calibri" panose="020F0502020204030204" pitchFamily="34" charset="0"/>
                <a:cs typeface="Calibri" panose="020F0502020204030204" pitchFamily="34" charset="0"/>
              </a:rPr>
              <a:t>Quality Improvement Team</a:t>
            </a:r>
          </a:p>
          <a:p>
            <a:pPr>
              <a:buNone/>
            </a:pPr>
            <a:endParaRPr lang="en-GB" sz="2800" u="sng" dirty="0">
              <a:solidFill>
                <a:srgbClr val="005EB8"/>
              </a:solidFill>
              <a:ea typeface="Calibri" panose="020F0502020204030204" pitchFamily="34" charset="0"/>
              <a:cs typeface="Calibri" panose="020F0502020204030204" pitchFamily="34" charset="0"/>
            </a:endParaRPr>
          </a:p>
          <a:p>
            <a:pPr>
              <a:buNone/>
            </a:pPr>
            <a:r>
              <a:rPr lang="en-GB" sz="2800" u="sng" dirty="0">
                <a:ea typeface="Calibri" panose="020F0502020204030204" pitchFamily="34" charset="0"/>
                <a:cs typeface="Calibri" panose="020F0502020204030204" pitchFamily="34" charset="0"/>
              </a:rPr>
              <a:t>Clinical Team</a:t>
            </a:r>
          </a:p>
          <a:p>
            <a:pPr>
              <a:buNone/>
            </a:pPr>
            <a:r>
              <a:rPr lang="en-GB" sz="2800" dirty="0">
                <a:ea typeface="Calibri" panose="020F0502020204030204" pitchFamily="34" charset="0"/>
                <a:cs typeface="Calibri" panose="020F0502020204030204" pitchFamily="34" charset="0"/>
              </a:rPr>
              <a:t>Miranda Buckle </a:t>
            </a:r>
          </a:p>
          <a:p>
            <a:pPr>
              <a:buNone/>
            </a:pPr>
            <a:r>
              <a:rPr lang="en-GB" sz="2800" dirty="0">
                <a:ea typeface="Calibri" panose="020F0502020204030204" pitchFamily="34" charset="0"/>
                <a:cs typeface="Calibri" panose="020F0502020204030204" pitchFamily="34" charset="0"/>
              </a:rPr>
              <a:t>Quresh Mohamed</a:t>
            </a:r>
          </a:p>
          <a:p>
            <a:pPr>
              <a:buNone/>
            </a:pPr>
            <a:r>
              <a:rPr lang="en-GB" sz="2800" dirty="0">
                <a:ea typeface="Calibri" panose="020F0502020204030204" pitchFamily="34" charset="0"/>
                <a:cs typeface="Calibri" panose="020F0502020204030204" pitchFamily="34" charset="0"/>
              </a:rPr>
              <a:t>Shanthi Raghava</a:t>
            </a:r>
          </a:p>
          <a:p>
            <a:pPr>
              <a:buNone/>
            </a:pPr>
            <a:r>
              <a:rPr lang="en-GB" sz="2800" dirty="0">
                <a:ea typeface="Calibri" panose="020F0502020204030204" pitchFamily="34" charset="0"/>
                <a:cs typeface="Calibri" panose="020F0502020204030204" pitchFamily="34" charset="0"/>
              </a:rPr>
              <a:t>Claudia Dan</a:t>
            </a:r>
          </a:p>
          <a:p>
            <a:pPr>
              <a:buNone/>
            </a:pPr>
            <a:r>
              <a:rPr lang="en-GB" sz="2800" dirty="0">
                <a:ea typeface="Calibri" panose="020F0502020204030204" pitchFamily="34" charset="0"/>
                <a:cs typeface="Calibri" panose="020F0502020204030204" pitchFamily="34" charset="0"/>
              </a:rPr>
              <a:t>Ruth O’Neill</a:t>
            </a:r>
          </a:p>
          <a:p>
            <a:endParaRPr lang="en-GB" sz="2800" dirty="0">
              <a:ea typeface="Calibri" panose="020F0502020204030204" pitchFamily="34" charset="0"/>
              <a:cs typeface="Calibri" panose="020F0502020204030204" pitchFamily="34" charset="0"/>
            </a:endParaRPr>
          </a:p>
          <a:p>
            <a:pPr>
              <a:buNone/>
            </a:pPr>
            <a:endParaRPr lang="en-GB" sz="2800" u="sng" dirty="0">
              <a:ea typeface="Calibri" panose="020F0502020204030204" pitchFamily="34" charset="0"/>
              <a:cs typeface="Calibri" panose="020F0502020204030204" pitchFamily="34" charset="0"/>
            </a:endParaRPr>
          </a:p>
          <a:p>
            <a:pPr>
              <a:buNone/>
            </a:pPr>
            <a:endParaRPr lang="en-GB" sz="2800" u="sng" dirty="0">
              <a:ea typeface="Calibri" panose="020F0502020204030204" pitchFamily="34" charset="0"/>
              <a:cs typeface="Calibri" panose="020F0502020204030204" pitchFamily="34" charset="0"/>
            </a:endParaRPr>
          </a:p>
          <a:p>
            <a:pPr>
              <a:buNone/>
            </a:pPr>
            <a:r>
              <a:rPr lang="en-GB" sz="2800" u="sng" dirty="0">
                <a:ea typeface="Calibri" panose="020F0502020204030204" pitchFamily="34" charset="0"/>
                <a:cs typeface="Calibri" panose="020F0502020204030204" pitchFamily="34" charset="0"/>
              </a:rPr>
              <a:t>Sponsor</a:t>
            </a:r>
          </a:p>
          <a:p>
            <a:pPr>
              <a:buNone/>
            </a:pPr>
            <a:r>
              <a:rPr lang="en-GB" sz="2800" dirty="0">
                <a:ea typeface="Calibri" panose="020F0502020204030204" pitchFamily="34" charset="0"/>
                <a:cs typeface="Calibri" panose="020F0502020204030204" pitchFamily="34" charset="0"/>
              </a:rPr>
              <a:t>Emily Fletcher (Clinical Lead)</a:t>
            </a:r>
          </a:p>
          <a:p>
            <a:endParaRPr lang="en-GB" sz="2800" dirty="0">
              <a:ea typeface="Calibri" panose="020F0502020204030204" pitchFamily="34" charset="0"/>
              <a:cs typeface="Calibri" panose="020F0502020204030204" pitchFamily="34" charset="0"/>
            </a:endParaRPr>
          </a:p>
          <a:p>
            <a:pPr>
              <a:buNone/>
            </a:pPr>
            <a:r>
              <a:rPr lang="en-GB" sz="2800" u="sng" dirty="0">
                <a:ea typeface="Calibri" panose="020F0502020204030204" pitchFamily="34" charset="0"/>
                <a:cs typeface="Calibri" panose="020F0502020204030204" pitchFamily="34" charset="0"/>
              </a:rPr>
              <a:t>Admin Team</a:t>
            </a:r>
          </a:p>
          <a:p>
            <a:pPr>
              <a:buNone/>
            </a:pPr>
            <a:r>
              <a:rPr lang="en-GB" sz="2800" dirty="0">
                <a:ea typeface="Calibri" panose="020F0502020204030204" pitchFamily="34" charset="0"/>
                <a:cs typeface="Calibri" panose="020F0502020204030204" pitchFamily="34" charset="0"/>
              </a:rPr>
              <a:t>Secretary</a:t>
            </a:r>
          </a:p>
          <a:p>
            <a:pPr>
              <a:buNone/>
            </a:pPr>
            <a:endParaRPr lang="en-GB" sz="2800" u="sng" dirty="0">
              <a:ea typeface="Calibri" panose="020F0502020204030204" pitchFamily="34" charset="0"/>
              <a:cs typeface="Calibri" panose="020F0502020204030204" pitchFamily="34" charset="0"/>
            </a:endParaRPr>
          </a:p>
          <a:p>
            <a:pPr>
              <a:buNone/>
            </a:pPr>
            <a:endParaRPr lang="en-GB" sz="2800" u="sng" dirty="0">
              <a:ea typeface="Calibri" panose="020F0502020204030204" pitchFamily="34" charset="0"/>
              <a:cs typeface="Calibri" panose="020F0502020204030204" pitchFamily="34" charset="0"/>
            </a:endParaRPr>
          </a:p>
          <a:p>
            <a:pPr>
              <a:buNone/>
            </a:pPr>
            <a:endParaRPr lang="en-GB" sz="2800" u="sng" dirty="0">
              <a:ea typeface="Calibri" panose="020F0502020204030204" pitchFamily="34" charset="0"/>
              <a:cs typeface="Calibri" panose="020F0502020204030204" pitchFamily="34" charset="0"/>
            </a:endParaRPr>
          </a:p>
          <a:p>
            <a:pPr>
              <a:buNone/>
            </a:pPr>
            <a:endParaRPr lang="en-GB" sz="2800" u="sng" dirty="0">
              <a:ea typeface="Calibri" panose="020F0502020204030204" pitchFamily="34" charset="0"/>
              <a:cs typeface="Calibri" panose="020F0502020204030204" pitchFamily="34" charset="0"/>
            </a:endParaRPr>
          </a:p>
          <a:p>
            <a:pPr>
              <a:buNone/>
            </a:pPr>
            <a:r>
              <a:rPr lang="en-GB" sz="2800" u="sng" dirty="0">
                <a:ea typeface="Calibri" panose="020F0502020204030204" pitchFamily="34" charset="0"/>
                <a:cs typeface="Calibri" panose="020F0502020204030204" pitchFamily="34" charset="0"/>
              </a:rPr>
              <a:t>Stakeholders</a:t>
            </a:r>
          </a:p>
          <a:p>
            <a:pPr>
              <a:buNone/>
            </a:pPr>
            <a:r>
              <a:rPr lang="en-GB" sz="2800" dirty="0">
                <a:ea typeface="Calibri" panose="020F0502020204030204" pitchFamily="34" charset="0"/>
                <a:cs typeface="Calibri" panose="020F0502020204030204" pitchFamily="34" charset="0"/>
              </a:rPr>
              <a:t>Patients</a:t>
            </a:r>
          </a:p>
          <a:p>
            <a:pPr>
              <a:buNone/>
            </a:pPr>
            <a:r>
              <a:rPr lang="en-GB" sz="2800" dirty="0">
                <a:ea typeface="Calibri" panose="020F0502020204030204" pitchFamily="34" charset="0"/>
                <a:cs typeface="Calibri" panose="020F0502020204030204" pitchFamily="34" charset="0"/>
              </a:rPr>
              <a:t>Failsafe team</a:t>
            </a:r>
          </a:p>
          <a:p>
            <a:pPr>
              <a:buNone/>
            </a:pPr>
            <a:r>
              <a:rPr lang="en-GB" sz="2800" dirty="0">
                <a:ea typeface="Calibri" panose="020F0502020204030204" pitchFamily="34" charset="0"/>
                <a:cs typeface="Calibri" panose="020F0502020204030204" pitchFamily="34" charset="0"/>
              </a:rPr>
              <a:t>Laura Roberts (</a:t>
            </a:r>
            <a:r>
              <a:rPr lang="en-GB" sz="2800" dirty="0" err="1">
                <a:ea typeface="Calibri" panose="020F0502020204030204" pitchFamily="34" charset="0"/>
                <a:cs typeface="Calibri" panose="020F0502020204030204" pitchFamily="34" charset="0"/>
              </a:rPr>
              <a:t>Ophth</a:t>
            </a:r>
            <a:r>
              <a:rPr lang="en-GB" sz="2800" dirty="0">
                <a:ea typeface="Calibri" panose="020F0502020204030204" pitchFamily="34" charset="0"/>
                <a:cs typeface="Calibri" panose="020F0502020204030204" pitchFamily="34" charset="0"/>
              </a:rPr>
              <a:t> Gen Manager)</a:t>
            </a:r>
          </a:p>
          <a:p>
            <a:pPr>
              <a:buNone/>
            </a:pPr>
            <a:r>
              <a:rPr lang="en-GB" sz="2800" dirty="0">
                <a:ea typeface="Calibri" panose="020F0502020204030204" pitchFamily="34" charset="0"/>
                <a:cs typeface="Calibri" panose="020F0502020204030204" pitchFamily="34" charset="0"/>
              </a:rPr>
              <a:t>Other Hospital Specialities e.g. Rheumatology</a:t>
            </a:r>
          </a:p>
          <a:p>
            <a:pPr>
              <a:buNone/>
            </a:pPr>
            <a:endParaRPr lang="en-GB" sz="2800" dirty="0">
              <a:ea typeface="Calibri" panose="020F0502020204030204" pitchFamily="34" charset="0"/>
              <a:cs typeface="Calibri" panose="020F0502020204030204" pitchFamily="34" charset="0"/>
            </a:endParaRPr>
          </a:p>
        </p:txBody>
      </p:sp>
      <p:sp>
        <p:nvSpPr>
          <p:cNvPr id="9" name="TextBox 9">
            <a:extLst>
              <a:ext uri="{FF2B5EF4-FFF2-40B4-BE49-F238E27FC236}">
                <a16:creationId xmlns:a16="http://schemas.microsoft.com/office/drawing/2014/main" id="{9FE3EC83-4D00-8EE4-3E9C-0CA738441E61}"/>
              </a:ext>
            </a:extLst>
          </p:cNvPr>
          <p:cNvSpPr txBox="1">
            <a:spLocks noChangeArrowheads="1"/>
          </p:cNvSpPr>
          <p:nvPr/>
        </p:nvSpPr>
        <p:spPr bwMode="auto">
          <a:xfrm>
            <a:off x="451347" y="7590808"/>
            <a:ext cx="20836072" cy="513068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a:spcBef>
                <a:spcPts val="600"/>
              </a:spcBef>
              <a:buNone/>
            </a:pPr>
            <a:r>
              <a:rPr lang="en-GB" sz="2800" b="1" dirty="0">
                <a:latin typeface="Arial" panose="020B0604020202020204" pitchFamily="34" charset="0"/>
                <a:cs typeface="Arial" panose="020B0604020202020204" pitchFamily="34" charset="0"/>
              </a:rPr>
              <a:t>Safety Concern</a:t>
            </a:r>
          </a:p>
          <a:p>
            <a:pPr algn="just">
              <a:buNone/>
            </a:pPr>
            <a:r>
              <a:rPr lang="en-GB" sz="2800" dirty="0">
                <a:latin typeface="Arial" panose="020B0604020202020204" pitchFamily="34" charset="0"/>
                <a:cs typeface="Arial" panose="020B0604020202020204" pitchFamily="34" charset="0"/>
              </a:rPr>
              <a:t>Patients with uveitis are often treated with immune suppressive medication. This medication requires frequent monitoring for safety and efficacy.</a:t>
            </a:r>
          </a:p>
          <a:p>
            <a:pPr algn="just">
              <a:spcBef>
                <a:spcPts val="0"/>
              </a:spcBef>
              <a:buNone/>
            </a:pPr>
            <a:r>
              <a:rPr lang="en-GB" sz="2800" dirty="0">
                <a:latin typeface="Arial" panose="020B0604020202020204" pitchFamily="34" charset="0"/>
                <a:cs typeface="Arial" panose="020B0604020202020204" pitchFamily="34" charset="0"/>
              </a:rPr>
              <a:t>Audit SG250606 (2024) identified significant delay to follow up for patients with uveitis on immune suppression, specifically that patients with intended follow up of 8 weeks or sooner were seen within 10 weeks, but patients with intended follow up of more than 8 weeks were delayed by several months.</a:t>
            </a:r>
          </a:p>
          <a:p>
            <a:pPr>
              <a:spcBef>
                <a:spcPts val="0"/>
              </a:spcBef>
              <a:buNone/>
            </a:pPr>
            <a:endParaRPr lang="en-GB" sz="2800" dirty="0">
              <a:latin typeface="Arial" panose="020B0604020202020204" pitchFamily="34" charset="0"/>
              <a:cs typeface="Arial" panose="020B0604020202020204" pitchFamily="34" charset="0"/>
            </a:endParaRPr>
          </a:p>
          <a:p>
            <a:pPr>
              <a:spcBef>
                <a:spcPts val="600"/>
              </a:spcBef>
              <a:buNone/>
            </a:pPr>
            <a:r>
              <a:rPr lang="en-GB" sz="2800" b="1" dirty="0">
                <a:latin typeface="Arial" panose="020B0604020202020204" pitchFamily="34" charset="0"/>
                <a:cs typeface="Arial" panose="020B0604020202020204" pitchFamily="34" charset="0"/>
              </a:rPr>
              <a:t>Improvement Aim</a:t>
            </a:r>
          </a:p>
          <a:p>
            <a:pPr>
              <a:buNone/>
            </a:pPr>
            <a:r>
              <a:rPr lang="en-GB" sz="2800" b="1" dirty="0">
                <a:solidFill>
                  <a:srgbClr val="005EB8"/>
                </a:solidFill>
                <a:latin typeface="Arial" panose="020B0604020202020204" pitchFamily="34" charset="0"/>
                <a:cs typeface="Arial" panose="020B0604020202020204" pitchFamily="34" charset="0"/>
              </a:rPr>
              <a:t>To reduce delays to planned follow up clinic appointments for uveitis patients on immunosuppression medication by 40% in 12 months</a:t>
            </a:r>
          </a:p>
          <a:p>
            <a:pPr>
              <a:buNone/>
            </a:pPr>
            <a:endParaRPr lang="en-GB" sz="2400" b="1" dirty="0">
              <a:solidFill>
                <a:srgbClr val="005EB8"/>
              </a:solidFill>
              <a:latin typeface="Arial" panose="020B0604020202020204" pitchFamily="34" charset="0"/>
              <a:cs typeface="Arial" panose="020B0604020202020204" pitchFamily="34" charset="0"/>
            </a:endParaRPr>
          </a:p>
          <a:p>
            <a:pPr>
              <a:buNone/>
            </a:pPr>
            <a:endParaRPr lang="en-GB" sz="2400" b="1" dirty="0">
              <a:solidFill>
                <a:srgbClr val="005EB8"/>
              </a:solidFill>
              <a:latin typeface="Arial" panose="020B0604020202020204" pitchFamily="34" charset="0"/>
              <a:cs typeface="Arial" panose="020B0604020202020204" pitchFamily="34" charset="0"/>
            </a:endParaRPr>
          </a:p>
          <a:p>
            <a:pPr>
              <a:buNone/>
            </a:pPr>
            <a:endParaRPr lang="en-GB" sz="2400" dirty="0">
              <a:latin typeface="Arial" panose="020B0604020202020204" pitchFamily="34" charset="0"/>
              <a:cs typeface="Arial" panose="020B0604020202020204" pitchFamily="34" charset="0"/>
            </a:endParaRPr>
          </a:p>
        </p:txBody>
      </p:sp>
      <p:sp>
        <p:nvSpPr>
          <p:cNvPr id="11" name="TextBox 9">
            <a:extLst>
              <a:ext uri="{FF2B5EF4-FFF2-40B4-BE49-F238E27FC236}">
                <a16:creationId xmlns:a16="http://schemas.microsoft.com/office/drawing/2014/main" id="{0BDFC77F-6E79-F03D-1C3C-53945F232053}"/>
              </a:ext>
            </a:extLst>
          </p:cNvPr>
          <p:cNvSpPr txBox="1">
            <a:spLocks noChangeArrowheads="1"/>
          </p:cNvSpPr>
          <p:nvPr/>
        </p:nvSpPr>
        <p:spPr bwMode="auto">
          <a:xfrm>
            <a:off x="462916" y="25146823"/>
            <a:ext cx="20824503" cy="358545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a:spcAft>
                <a:spcPts val="600"/>
              </a:spcAft>
              <a:buNone/>
            </a:pPr>
            <a:r>
              <a:rPr lang="en-GB" sz="3600" b="1" dirty="0">
                <a:ea typeface="Calibri" panose="020F0502020204030204" pitchFamily="34" charset="0"/>
                <a:cs typeface="Calibri" panose="020F0502020204030204" pitchFamily="34" charset="0"/>
              </a:rPr>
              <a:t>Key Results</a:t>
            </a:r>
          </a:p>
          <a:p>
            <a:pPr marL="342900" indent="-342900">
              <a:spcAft>
                <a:spcPts val="600"/>
              </a:spcAft>
              <a:buFontTx/>
              <a:buChar char="-"/>
            </a:pPr>
            <a:r>
              <a:rPr lang="en-GB" sz="3200" dirty="0">
                <a:ea typeface="Calibri" panose="020F0502020204030204" pitchFamily="34" charset="0"/>
                <a:cs typeface="Calibri" panose="020F0502020204030204" pitchFamily="34" charset="0"/>
              </a:rPr>
              <a:t>Greater understanding of the factors contributing to our delayed follow up for patients on immune suppression in the Uveitis clinic.</a:t>
            </a:r>
          </a:p>
          <a:p>
            <a:pPr marL="342900" indent="-342900">
              <a:buFontTx/>
              <a:buChar char="-"/>
            </a:pPr>
            <a:r>
              <a:rPr lang="en-GB" sz="3200" dirty="0">
                <a:ea typeface="Calibri" panose="020F0502020204030204" pitchFamily="34" charset="0"/>
                <a:cs typeface="Calibri" panose="020F0502020204030204" pitchFamily="34" charset="0"/>
              </a:rPr>
              <a:t>Only one patient overdue follow up in the spreadsheet.</a:t>
            </a:r>
          </a:p>
          <a:p>
            <a:pPr marL="342900" indent="-342900">
              <a:buFontTx/>
              <a:buChar char="-"/>
            </a:pPr>
            <a:r>
              <a:rPr lang="en-GB" sz="3200" dirty="0">
                <a:ea typeface="Calibri" panose="020F0502020204030204" pitchFamily="34" charset="0"/>
                <a:cs typeface="Calibri" panose="020F0502020204030204" pitchFamily="34" charset="0"/>
              </a:rPr>
              <a:t>Direct line of communication for patients to use.</a:t>
            </a:r>
          </a:p>
        </p:txBody>
      </p:sp>
      <p:sp>
        <p:nvSpPr>
          <p:cNvPr id="13" name="TextBox 9">
            <a:extLst>
              <a:ext uri="{FF2B5EF4-FFF2-40B4-BE49-F238E27FC236}">
                <a16:creationId xmlns:a16="http://schemas.microsoft.com/office/drawing/2014/main" id="{9DF7A90D-F7E3-04AF-9371-D65D9A4188BE}"/>
              </a:ext>
            </a:extLst>
          </p:cNvPr>
          <p:cNvSpPr txBox="1">
            <a:spLocks noChangeArrowheads="1"/>
          </p:cNvSpPr>
          <p:nvPr/>
        </p:nvSpPr>
        <p:spPr bwMode="auto">
          <a:xfrm>
            <a:off x="21761929" y="25171019"/>
            <a:ext cx="20440184" cy="358545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a:buNone/>
            </a:pPr>
            <a:r>
              <a:rPr lang="en-GB" sz="3600" b="1" dirty="0">
                <a:ea typeface="Calibri" panose="020F0502020204030204" pitchFamily="34" charset="0"/>
                <a:cs typeface="Calibri" panose="020F0502020204030204" pitchFamily="34" charset="0"/>
              </a:rPr>
              <a:t>Next Steps</a:t>
            </a:r>
          </a:p>
          <a:p>
            <a:pPr marL="342900" indent="-342900">
              <a:spcAft>
                <a:spcPts val="600"/>
              </a:spcAft>
              <a:buFontTx/>
              <a:buChar char="-"/>
            </a:pPr>
            <a:r>
              <a:rPr lang="en-GB" sz="3200" dirty="0">
                <a:ea typeface="Calibri" panose="020F0502020204030204" pitchFamily="34" charset="0"/>
                <a:cs typeface="Calibri" panose="020F0502020204030204" pitchFamily="34" charset="0"/>
              </a:rPr>
              <a:t>We have asked the Specialty Director for advice on personnel who may be able to take on the booking responsibility for Uveitis </a:t>
            </a:r>
          </a:p>
          <a:p>
            <a:pPr marL="342900" indent="-342900">
              <a:spcAft>
                <a:spcPts val="600"/>
              </a:spcAft>
              <a:buFontTx/>
              <a:buChar char="-"/>
            </a:pPr>
            <a:r>
              <a:rPr lang="en-GB" sz="3200" dirty="0">
                <a:ea typeface="Calibri" panose="020F0502020204030204" pitchFamily="34" charset="0"/>
                <a:cs typeface="Calibri" panose="020F0502020204030204" pitchFamily="34" charset="0"/>
              </a:rPr>
              <a:t>Implementation of booking 16 weeks in advance on the day will be an exciting change; we are expecting a significant positive impact on delayed follow up appointments and therefore hope to </a:t>
            </a:r>
            <a:r>
              <a:rPr lang="en-GB" sz="3200" b="1" dirty="0">
                <a:solidFill>
                  <a:srgbClr val="005EB8"/>
                </a:solidFill>
                <a:ea typeface="Calibri" panose="020F0502020204030204" pitchFamily="34" charset="0"/>
                <a:cs typeface="Calibri" panose="020F0502020204030204" pitchFamily="34" charset="0"/>
              </a:rPr>
              <a:t>promote patient safety and outcomes</a:t>
            </a:r>
            <a:r>
              <a:rPr lang="en-GB" sz="3200" dirty="0">
                <a:solidFill>
                  <a:srgbClr val="005EB8"/>
                </a:solidFill>
                <a:ea typeface="Calibri" panose="020F0502020204030204" pitchFamily="34" charset="0"/>
                <a:cs typeface="Calibri" panose="020F0502020204030204" pitchFamily="34" charset="0"/>
              </a:rPr>
              <a:t>.</a:t>
            </a:r>
          </a:p>
          <a:p>
            <a:endParaRPr lang="en-GB" sz="3600" b="1" dirty="0">
              <a:ea typeface="Calibri" panose="020F0502020204030204" pitchFamily="34" charset="0"/>
              <a:cs typeface="Calibri" panose="020F0502020204030204" pitchFamily="34" charset="0"/>
            </a:endParaRPr>
          </a:p>
        </p:txBody>
      </p:sp>
      <p:sp>
        <p:nvSpPr>
          <p:cNvPr id="6" name="Text Box 6"/>
          <p:cNvSpPr txBox="1">
            <a:spLocks noChangeArrowheads="1"/>
          </p:cNvSpPr>
          <p:nvPr/>
        </p:nvSpPr>
        <p:spPr bwMode="auto">
          <a:xfrm>
            <a:off x="5649781" y="2694883"/>
            <a:ext cx="24573276" cy="26165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defTabSz="854322" eaLnBrk="1" hangingPunct="1">
              <a:spcAft>
                <a:spcPts val="279"/>
              </a:spcAft>
            </a:pPr>
            <a:r>
              <a:rPr lang="en-GB" sz="4000" b="1" dirty="0">
                <a:solidFill>
                  <a:schemeClr val="bg1"/>
                </a:solidFill>
                <a:latin typeface="Arial" panose="020B0604020202020204" pitchFamily="34" charset="0"/>
                <a:cs typeface="Arial" panose="020B0604020202020204" pitchFamily="34" charset="0"/>
              </a:rPr>
              <a:t>Gloucestershire Safety and Quality Improvement Academy 2025</a:t>
            </a:r>
            <a:endParaRPr lang="en-GB" altLang="en-US" sz="4000" b="1" dirty="0">
              <a:solidFill>
                <a:srgbClr val="FFFFFF"/>
              </a:solidFill>
              <a:latin typeface="Arial" pitchFamily="34" charset="0"/>
              <a:cs typeface="Arial" pitchFamily="34" charset="0"/>
            </a:endParaRPr>
          </a:p>
          <a:p>
            <a:r>
              <a:rPr lang="en-GB" sz="6000" b="1" dirty="0">
                <a:solidFill>
                  <a:schemeClr val="bg1"/>
                </a:solidFill>
                <a:latin typeface="Arial" panose="020B0604020202020204" pitchFamily="34" charset="0"/>
                <a:cs typeface="Arial" panose="020B0604020202020204" pitchFamily="34" charset="0"/>
              </a:rPr>
              <a:t>Reducing Overdue Follow-up and Loss to Follow-up for Patients with Uveitis on Immunosuppression Therapy</a:t>
            </a:r>
          </a:p>
          <a:p>
            <a:r>
              <a:rPr lang="en-GB" sz="4400" b="1" dirty="0">
                <a:solidFill>
                  <a:schemeClr val="bg1"/>
                </a:solidFill>
                <a:latin typeface="Arial" panose="020B0604020202020204" pitchFamily="34" charset="0"/>
                <a:cs typeface="Arial" panose="020B0604020202020204" pitchFamily="34" charset="0"/>
              </a:rPr>
              <a:t>Miranda Buckle &amp; Claudia Dan</a:t>
            </a:r>
          </a:p>
          <a:p>
            <a:r>
              <a:rPr lang="en-GB" altLang="en-US" sz="3363" b="1" noProof="1">
                <a:solidFill>
                  <a:srgbClr val="FFFFFF"/>
                </a:solidFill>
                <a:latin typeface="Arial" pitchFamily="34" charset="0"/>
                <a:cs typeface="Arial" pitchFamily="34" charset="0"/>
              </a:rPr>
              <a:t>Ophthalmology Department</a:t>
            </a:r>
            <a:endParaRPr lang="en-US" altLang="en-US" sz="1682" dirty="0">
              <a:latin typeface="Arial" pitchFamily="34" charset="0"/>
              <a:cs typeface="Arial" pitchFamily="34" charset="0"/>
            </a:endParaRPr>
          </a:p>
        </p:txBody>
      </p:sp>
      <p:pic>
        <p:nvPicPr>
          <p:cNvPr id="3" name="Picture 2">
            <a:extLst>
              <a:ext uri="{FF2B5EF4-FFF2-40B4-BE49-F238E27FC236}">
                <a16:creationId xmlns:a16="http://schemas.microsoft.com/office/drawing/2014/main" id="{FED74276-4315-3F2E-E0C4-0232E8C0D5CE}"/>
              </a:ext>
            </a:extLst>
          </p:cNvPr>
          <p:cNvPicPr>
            <a:picLocks noChangeAspect="1"/>
          </p:cNvPicPr>
          <p:nvPr/>
        </p:nvPicPr>
        <p:blipFill>
          <a:blip r:embed="rId3"/>
          <a:stretch>
            <a:fillRect/>
          </a:stretch>
        </p:blipFill>
        <p:spPr>
          <a:xfrm>
            <a:off x="451347" y="13288194"/>
            <a:ext cx="20836072" cy="11480696"/>
          </a:xfrm>
          <a:prstGeom prst="rect">
            <a:avLst/>
          </a:prstGeom>
          <a:ln w="38100">
            <a:solidFill>
              <a:srgbClr val="005EB8"/>
            </a:solidFill>
          </a:ln>
        </p:spPr>
      </p:pic>
      <p:graphicFrame>
        <p:nvGraphicFramePr>
          <p:cNvPr id="4" name="Diagram 3">
            <a:extLst>
              <a:ext uri="{FF2B5EF4-FFF2-40B4-BE49-F238E27FC236}">
                <a16:creationId xmlns:a16="http://schemas.microsoft.com/office/drawing/2014/main" id="{55801D83-BB4E-8343-ECFB-137081040817}"/>
              </a:ext>
            </a:extLst>
          </p:cNvPr>
          <p:cNvGraphicFramePr/>
          <p:nvPr>
            <p:extLst>
              <p:ext uri="{D42A27DB-BD31-4B8C-83A1-F6EECF244321}">
                <p14:modId xmlns:p14="http://schemas.microsoft.com/office/powerpoint/2010/main" val="3416052450"/>
              </p:ext>
            </p:extLst>
          </p:nvPr>
        </p:nvGraphicFramePr>
        <p:xfrm>
          <a:off x="23868185" y="14063614"/>
          <a:ext cx="3006319" cy="296844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Table 6">
            <a:extLst>
              <a:ext uri="{FF2B5EF4-FFF2-40B4-BE49-F238E27FC236}">
                <a16:creationId xmlns:a16="http://schemas.microsoft.com/office/drawing/2014/main" id="{652D083D-9C76-C794-FBC6-D7C259061C62}"/>
              </a:ext>
            </a:extLst>
          </p:cNvPr>
          <p:cNvGraphicFramePr>
            <a:graphicFrameLocks noGrp="1"/>
          </p:cNvGraphicFramePr>
          <p:nvPr>
            <p:extLst>
              <p:ext uri="{D42A27DB-BD31-4B8C-83A1-F6EECF244321}">
                <p14:modId xmlns:p14="http://schemas.microsoft.com/office/powerpoint/2010/main" val="350520577"/>
              </p:ext>
            </p:extLst>
          </p:nvPr>
        </p:nvGraphicFramePr>
        <p:xfrm>
          <a:off x="27492349" y="13507202"/>
          <a:ext cx="14633842" cy="3474720"/>
        </p:xfrm>
        <a:graphic>
          <a:graphicData uri="http://schemas.openxmlformats.org/drawingml/2006/table">
            <a:tbl>
              <a:tblPr firstRow="1" bandRow="1">
                <a:tableStyleId>{5C22544A-7EE6-4342-B048-85BDC9FD1C3A}</a:tableStyleId>
              </a:tblPr>
              <a:tblGrid>
                <a:gridCol w="2230021">
                  <a:extLst>
                    <a:ext uri="{9D8B030D-6E8A-4147-A177-3AD203B41FA5}">
                      <a16:colId xmlns:a16="http://schemas.microsoft.com/office/drawing/2014/main" val="203949440"/>
                    </a:ext>
                  </a:extLst>
                </a:gridCol>
                <a:gridCol w="12403821">
                  <a:extLst>
                    <a:ext uri="{9D8B030D-6E8A-4147-A177-3AD203B41FA5}">
                      <a16:colId xmlns:a16="http://schemas.microsoft.com/office/drawing/2014/main" val="3775622590"/>
                    </a:ext>
                  </a:extLst>
                </a:gridCol>
              </a:tblGrid>
              <a:tr h="370840">
                <a:tc>
                  <a:txBody>
                    <a:bodyPr/>
                    <a:lstStyle/>
                    <a:p>
                      <a:r>
                        <a:rPr lang="en-GB" sz="2400" dirty="0">
                          <a:solidFill>
                            <a:schemeClr val="tx1"/>
                          </a:solidFill>
                        </a:rPr>
                        <a:t>PLAN</a:t>
                      </a:r>
                    </a:p>
                  </a:txBody>
                  <a:tcPr>
                    <a:solidFill>
                      <a:schemeClr val="bg1"/>
                    </a:solidFill>
                  </a:tcPr>
                </a:tc>
                <a:tc>
                  <a:txBody>
                    <a:bodyPr/>
                    <a:lstStyle/>
                    <a:p>
                      <a:r>
                        <a:rPr lang="en-GB" sz="2400" b="0" dirty="0">
                          <a:solidFill>
                            <a:schemeClr val="tx1"/>
                          </a:solidFill>
                        </a:rPr>
                        <a:t>Change to be tested: </a:t>
                      </a:r>
                      <a:r>
                        <a:rPr lang="en-GB" sz="2400" b="1" dirty="0">
                          <a:solidFill>
                            <a:schemeClr val="tx1"/>
                          </a:solidFill>
                        </a:rPr>
                        <a:t>New email address</a:t>
                      </a:r>
                    </a:p>
                  </a:txBody>
                  <a:tcPr>
                    <a:solidFill>
                      <a:schemeClr val="bg1"/>
                    </a:solidFill>
                  </a:tcPr>
                </a:tc>
                <a:extLst>
                  <a:ext uri="{0D108BD9-81ED-4DB2-BD59-A6C34878D82A}">
                    <a16:rowId xmlns:a16="http://schemas.microsoft.com/office/drawing/2014/main" val="1557522047"/>
                  </a:ext>
                </a:extLst>
              </a:tr>
              <a:tr h="370840">
                <a:tc>
                  <a:txBody>
                    <a:bodyPr/>
                    <a:lstStyle/>
                    <a:p>
                      <a:endParaRPr lang="en-GB" sz="2400" dirty="0">
                        <a:solidFill>
                          <a:schemeClr val="tx1"/>
                        </a:solidFill>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r>
                        <a:rPr lang="en-GB" sz="2400" b="0" dirty="0">
                          <a:solidFill>
                            <a:schemeClr val="tx1"/>
                          </a:solidFill>
                        </a:rPr>
                        <a:t>How to test the change: Monitoring traffic through the email inbox</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5189136"/>
                  </a:ext>
                </a:extLst>
              </a:tr>
              <a:tr h="370840">
                <a:tc>
                  <a:txBody>
                    <a:bodyPr/>
                    <a:lstStyle/>
                    <a:p>
                      <a:r>
                        <a:rPr lang="en-GB" sz="2400" b="1" dirty="0">
                          <a:solidFill>
                            <a:schemeClr val="tx1"/>
                          </a:solidFill>
                        </a:rPr>
                        <a:t>DO</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2400" dirty="0">
                          <a:solidFill>
                            <a:schemeClr val="tx1"/>
                          </a:solidFill>
                        </a:rPr>
                        <a:t>Observations: We printed out the email address on paper slips so patients had a record of the address. </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34025036"/>
                  </a:ext>
                </a:extLst>
              </a:tr>
              <a:tr h="370840">
                <a:tc>
                  <a:txBody>
                    <a:bodyPr/>
                    <a:lstStyle/>
                    <a:p>
                      <a:r>
                        <a:rPr lang="en-GB" sz="2400" b="1" dirty="0">
                          <a:solidFill>
                            <a:schemeClr val="tx1"/>
                          </a:solidFill>
                        </a:rPr>
                        <a:t>STUDY</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2400" dirty="0">
                          <a:solidFill>
                            <a:schemeClr val="tx1"/>
                          </a:solidFill>
                        </a:rPr>
                        <a:t>The email is a third line safety net after </a:t>
                      </a:r>
                      <a:r>
                        <a:rPr lang="en-GB" sz="2400" dirty="0" err="1">
                          <a:solidFill>
                            <a:schemeClr val="tx1"/>
                          </a:solidFill>
                        </a:rPr>
                        <a:t>i</a:t>
                      </a:r>
                      <a:r>
                        <a:rPr lang="en-GB" sz="2400" dirty="0">
                          <a:solidFill>
                            <a:schemeClr val="tx1"/>
                          </a:solidFill>
                        </a:rPr>
                        <a:t>) contacting the Triage line ii) contacting Dr’s secretaries </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9436912"/>
                  </a:ext>
                </a:extLst>
              </a:tr>
              <a:tr h="370840">
                <a:tc>
                  <a:txBody>
                    <a:bodyPr/>
                    <a:lstStyle/>
                    <a:p>
                      <a:r>
                        <a:rPr lang="en-GB" sz="2400" b="1" dirty="0">
                          <a:solidFill>
                            <a:schemeClr val="tx1"/>
                          </a:solidFill>
                        </a:rPr>
                        <a:t>ACT</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2400" dirty="0">
                          <a:solidFill>
                            <a:schemeClr val="tx1"/>
                          </a:solidFill>
                        </a:rPr>
                        <a:t>We will continue to offer the email paper slip to patients on Immunosuppression to ensure there is a direct route of contact for this group</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71571998"/>
                  </a:ext>
                </a:extLst>
              </a:tr>
              <a:tr h="370840">
                <a:tc>
                  <a:txBody>
                    <a:bodyPr/>
                    <a:lstStyle/>
                    <a:p>
                      <a:endParaRPr lang="en-GB" sz="24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endParaRPr lang="en-GB" sz="24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773842097"/>
                  </a:ext>
                </a:extLst>
              </a:tr>
            </a:tbl>
          </a:graphicData>
        </a:graphic>
      </p:graphicFrame>
      <p:graphicFrame>
        <p:nvGraphicFramePr>
          <p:cNvPr id="8" name="Table 7">
            <a:extLst>
              <a:ext uri="{FF2B5EF4-FFF2-40B4-BE49-F238E27FC236}">
                <a16:creationId xmlns:a16="http://schemas.microsoft.com/office/drawing/2014/main" id="{A07D2805-0C60-02E5-A30C-CB4BAC9266F1}"/>
              </a:ext>
            </a:extLst>
          </p:cNvPr>
          <p:cNvGraphicFramePr>
            <a:graphicFrameLocks noGrp="1"/>
          </p:cNvGraphicFramePr>
          <p:nvPr>
            <p:extLst>
              <p:ext uri="{D42A27DB-BD31-4B8C-83A1-F6EECF244321}">
                <p14:modId xmlns:p14="http://schemas.microsoft.com/office/powerpoint/2010/main" val="3779624782"/>
              </p:ext>
            </p:extLst>
          </p:nvPr>
        </p:nvGraphicFramePr>
        <p:xfrm>
          <a:off x="27458766" y="17345066"/>
          <a:ext cx="14691880" cy="2743200"/>
        </p:xfrm>
        <a:graphic>
          <a:graphicData uri="http://schemas.openxmlformats.org/drawingml/2006/table">
            <a:tbl>
              <a:tblPr firstRow="1" bandRow="1">
                <a:tableStyleId>{5C22544A-7EE6-4342-B048-85BDC9FD1C3A}</a:tableStyleId>
              </a:tblPr>
              <a:tblGrid>
                <a:gridCol w="2271969">
                  <a:extLst>
                    <a:ext uri="{9D8B030D-6E8A-4147-A177-3AD203B41FA5}">
                      <a16:colId xmlns:a16="http://schemas.microsoft.com/office/drawing/2014/main" val="203949440"/>
                    </a:ext>
                  </a:extLst>
                </a:gridCol>
                <a:gridCol w="12419911">
                  <a:extLst>
                    <a:ext uri="{9D8B030D-6E8A-4147-A177-3AD203B41FA5}">
                      <a16:colId xmlns:a16="http://schemas.microsoft.com/office/drawing/2014/main" val="3775622590"/>
                    </a:ext>
                  </a:extLst>
                </a:gridCol>
              </a:tblGrid>
              <a:tr h="370840">
                <a:tc>
                  <a:txBody>
                    <a:bodyPr/>
                    <a:lstStyle/>
                    <a:p>
                      <a:r>
                        <a:rPr lang="en-GB" sz="2400" dirty="0">
                          <a:solidFill>
                            <a:schemeClr val="tx1"/>
                          </a:solidFill>
                        </a:rPr>
                        <a:t>PLAN</a:t>
                      </a:r>
                    </a:p>
                  </a:txBody>
                  <a:tcPr>
                    <a:solidFill>
                      <a:schemeClr val="bg1"/>
                    </a:solidFill>
                  </a:tcPr>
                </a:tc>
                <a:tc>
                  <a:txBody>
                    <a:bodyPr/>
                    <a:lstStyle/>
                    <a:p>
                      <a:r>
                        <a:rPr lang="en-GB" sz="2400" b="0" dirty="0">
                          <a:solidFill>
                            <a:schemeClr val="tx1"/>
                          </a:solidFill>
                        </a:rPr>
                        <a:t>Change to be tested: </a:t>
                      </a:r>
                      <a:r>
                        <a:rPr lang="en-GB" sz="2400" b="1" dirty="0">
                          <a:solidFill>
                            <a:schemeClr val="tx1"/>
                          </a:solidFill>
                        </a:rPr>
                        <a:t>Excel database of patients on Immunosuppression</a:t>
                      </a:r>
                    </a:p>
                  </a:txBody>
                  <a:tcPr>
                    <a:solidFill>
                      <a:schemeClr val="bg1"/>
                    </a:solidFill>
                  </a:tcPr>
                </a:tc>
                <a:extLst>
                  <a:ext uri="{0D108BD9-81ED-4DB2-BD59-A6C34878D82A}">
                    <a16:rowId xmlns:a16="http://schemas.microsoft.com/office/drawing/2014/main" val="1557522047"/>
                  </a:ext>
                </a:extLst>
              </a:tr>
              <a:tr h="370840">
                <a:tc>
                  <a:txBody>
                    <a:bodyPr/>
                    <a:lstStyle/>
                    <a:p>
                      <a:endParaRPr lang="en-GB" sz="2400" dirty="0">
                        <a:solidFill>
                          <a:schemeClr val="tx1"/>
                        </a:solidFill>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r>
                        <a:rPr lang="en-GB" sz="2400" b="0" dirty="0">
                          <a:solidFill>
                            <a:schemeClr val="tx1"/>
                          </a:solidFill>
                        </a:rPr>
                        <a:t>How to test the change: Monitoring the number of patients overdue in the spreadsheet</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5189136"/>
                  </a:ext>
                </a:extLst>
              </a:tr>
              <a:tr h="370840">
                <a:tc>
                  <a:txBody>
                    <a:bodyPr/>
                    <a:lstStyle/>
                    <a:p>
                      <a:r>
                        <a:rPr lang="en-GB" sz="2400" b="1" dirty="0">
                          <a:solidFill>
                            <a:schemeClr val="tx1"/>
                          </a:solidFill>
                        </a:rPr>
                        <a:t>DO</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2400" dirty="0">
                          <a:solidFill>
                            <a:schemeClr val="tx1"/>
                          </a:solidFill>
                        </a:rPr>
                        <a:t>Observations: Fewer patients are flagged as overdue now they are easier to identify and act upon</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34025036"/>
                  </a:ext>
                </a:extLst>
              </a:tr>
              <a:tr h="370840">
                <a:tc>
                  <a:txBody>
                    <a:bodyPr/>
                    <a:lstStyle/>
                    <a:p>
                      <a:r>
                        <a:rPr lang="en-GB" sz="2400" b="1" dirty="0">
                          <a:solidFill>
                            <a:schemeClr val="tx1"/>
                          </a:solidFill>
                        </a:rPr>
                        <a:t>STUDY</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The specialist nurses update the spreadsheet although there are time pressures</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89436912"/>
                  </a:ext>
                </a:extLst>
              </a:tr>
              <a:tr h="370840">
                <a:tc>
                  <a:txBody>
                    <a:bodyPr/>
                    <a:lstStyle/>
                    <a:p>
                      <a:r>
                        <a:rPr lang="en-GB" sz="2400" b="1" dirty="0">
                          <a:solidFill>
                            <a:schemeClr val="tx1"/>
                          </a:solidFill>
                        </a:rPr>
                        <a:t>ACT</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2400" dirty="0">
                          <a:solidFill>
                            <a:schemeClr val="tx1"/>
                          </a:solidFill>
                        </a:rPr>
                        <a:t>An outstanding action is to try to find time to update the spreadsheet weekly </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71571998"/>
                  </a:ext>
                </a:extLst>
              </a:tr>
              <a:tr h="370840">
                <a:tc>
                  <a:txBody>
                    <a:bodyPr/>
                    <a:lstStyle/>
                    <a:p>
                      <a:endParaRPr lang="en-GB" sz="24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endParaRPr lang="en-GB" sz="24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773842097"/>
                  </a:ext>
                </a:extLst>
              </a:tr>
            </a:tbl>
          </a:graphicData>
        </a:graphic>
      </p:graphicFrame>
      <p:graphicFrame>
        <p:nvGraphicFramePr>
          <p:cNvPr id="12" name="Table 11">
            <a:extLst>
              <a:ext uri="{FF2B5EF4-FFF2-40B4-BE49-F238E27FC236}">
                <a16:creationId xmlns:a16="http://schemas.microsoft.com/office/drawing/2014/main" id="{B1AB7395-F7AB-8F62-9764-4136003F7F8A}"/>
              </a:ext>
            </a:extLst>
          </p:cNvPr>
          <p:cNvGraphicFramePr>
            <a:graphicFrameLocks noGrp="1"/>
          </p:cNvGraphicFramePr>
          <p:nvPr>
            <p:extLst>
              <p:ext uri="{D42A27DB-BD31-4B8C-83A1-F6EECF244321}">
                <p14:modId xmlns:p14="http://schemas.microsoft.com/office/powerpoint/2010/main" val="370512366"/>
              </p:ext>
            </p:extLst>
          </p:nvPr>
        </p:nvGraphicFramePr>
        <p:xfrm>
          <a:off x="27462836" y="20298326"/>
          <a:ext cx="14739278" cy="3840480"/>
        </p:xfrm>
        <a:graphic>
          <a:graphicData uri="http://schemas.openxmlformats.org/drawingml/2006/table">
            <a:tbl>
              <a:tblPr firstRow="1" bandRow="1">
                <a:tableStyleId>{5C22544A-7EE6-4342-B048-85BDC9FD1C3A}</a:tableStyleId>
              </a:tblPr>
              <a:tblGrid>
                <a:gridCol w="2271969">
                  <a:extLst>
                    <a:ext uri="{9D8B030D-6E8A-4147-A177-3AD203B41FA5}">
                      <a16:colId xmlns:a16="http://schemas.microsoft.com/office/drawing/2014/main" val="203949440"/>
                    </a:ext>
                  </a:extLst>
                </a:gridCol>
                <a:gridCol w="12467309">
                  <a:extLst>
                    <a:ext uri="{9D8B030D-6E8A-4147-A177-3AD203B41FA5}">
                      <a16:colId xmlns:a16="http://schemas.microsoft.com/office/drawing/2014/main" val="3775622590"/>
                    </a:ext>
                  </a:extLst>
                </a:gridCol>
              </a:tblGrid>
              <a:tr h="414204">
                <a:tc>
                  <a:txBody>
                    <a:bodyPr/>
                    <a:lstStyle/>
                    <a:p>
                      <a:r>
                        <a:rPr lang="en-GB" sz="2400" dirty="0">
                          <a:solidFill>
                            <a:schemeClr val="tx1"/>
                          </a:solidFill>
                        </a:rPr>
                        <a:t>PLAN</a:t>
                      </a:r>
                    </a:p>
                  </a:txBody>
                  <a:tcPr>
                    <a:solidFill>
                      <a:schemeClr val="bg1"/>
                    </a:solidFill>
                  </a:tcPr>
                </a:tc>
                <a:tc>
                  <a:txBody>
                    <a:bodyPr/>
                    <a:lstStyle/>
                    <a:p>
                      <a:r>
                        <a:rPr lang="en-GB" sz="2400" b="0" dirty="0">
                          <a:solidFill>
                            <a:schemeClr val="tx1"/>
                          </a:solidFill>
                        </a:rPr>
                        <a:t>Change to be tested: </a:t>
                      </a:r>
                      <a:r>
                        <a:rPr lang="en-GB" sz="2400" b="1" dirty="0">
                          <a:solidFill>
                            <a:schemeClr val="tx1"/>
                          </a:solidFill>
                        </a:rPr>
                        <a:t>Booking on the day for up to 16 weeks in advance</a:t>
                      </a:r>
                    </a:p>
                  </a:txBody>
                  <a:tcPr>
                    <a:solidFill>
                      <a:schemeClr val="bg1"/>
                    </a:solidFill>
                  </a:tcPr>
                </a:tc>
                <a:extLst>
                  <a:ext uri="{0D108BD9-81ED-4DB2-BD59-A6C34878D82A}">
                    <a16:rowId xmlns:a16="http://schemas.microsoft.com/office/drawing/2014/main" val="1557522047"/>
                  </a:ext>
                </a:extLst>
              </a:tr>
              <a:tr h="745567">
                <a:tc>
                  <a:txBody>
                    <a:bodyPr/>
                    <a:lstStyle/>
                    <a:p>
                      <a:endParaRPr lang="en-GB" sz="2400" dirty="0">
                        <a:solidFill>
                          <a:schemeClr val="tx1"/>
                        </a:solidFill>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r>
                        <a:rPr lang="en-GB" sz="2400" b="0" dirty="0">
                          <a:solidFill>
                            <a:schemeClr val="tx1"/>
                          </a:solidFill>
                        </a:rPr>
                        <a:t>How to test the change: Repeat a 4-month snapshot audit of patients 12 months after the change is implemented to see if fewer patients are delayed</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5189136"/>
                  </a:ext>
                </a:extLst>
              </a:tr>
              <a:tr h="745567">
                <a:tc>
                  <a:txBody>
                    <a:bodyPr/>
                    <a:lstStyle/>
                    <a:p>
                      <a:r>
                        <a:rPr lang="en-GB" sz="2400" b="1" dirty="0">
                          <a:solidFill>
                            <a:schemeClr val="tx1"/>
                          </a:solidFill>
                        </a:rPr>
                        <a:t>DO</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2400" dirty="0">
                          <a:solidFill>
                            <a:schemeClr val="tx1"/>
                          </a:solidFill>
                        </a:rPr>
                        <a:t>Observations: We agreed in the Uveitis team to supply our annual leave dates 16 weeks in advance (where feasible) so that we can begin to book appointments up to 16 weeks in advance</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34025036"/>
                  </a:ext>
                </a:extLst>
              </a:tr>
              <a:tr h="414204">
                <a:tc>
                  <a:txBody>
                    <a:bodyPr/>
                    <a:lstStyle/>
                    <a:p>
                      <a:r>
                        <a:rPr lang="en-GB" sz="2400" b="1" dirty="0">
                          <a:solidFill>
                            <a:schemeClr val="tx1"/>
                          </a:solidFill>
                        </a:rPr>
                        <a:t>STUDY</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2400" u="sng" dirty="0">
                          <a:solidFill>
                            <a:schemeClr val="tx1"/>
                          </a:solidFill>
                        </a:rPr>
                        <a:t>Change not yet implemented </a:t>
                      </a:r>
                      <a:r>
                        <a:rPr lang="en-GB" sz="2400" dirty="0">
                          <a:solidFill>
                            <a:schemeClr val="tx1"/>
                          </a:solidFill>
                        </a:rPr>
                        <a:t>– we need to find a member of staff who can book Uveitis clinics </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9436912"/>
                  </a:ext>
                </a:extLst>
              </a:tr>
              <a:tr h="745567">
                <a:tc>
                  <a:txBody>
                    <a:bodyPr/>
                    <a:lstStyle/>
                    <a:p>
                      <a:r>
                        <a:rPr lang="en-GB" sz="2400" b="1" dirty="0">
                          <a:solidFill>
                            <a:schemeClr val="tx1"/>
                          </a:solidFill>
                        </a:rPr>
                        <a:t>ACT</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GB" sz="2400" u="sng" dirty="0">
                          <a:solidFill>
                            <a:schemeClr val="tx1"/>
                          </a:solidFill>
                        </a:rPr>
                        <a:t>Data not yet gathered </a:t>
                      </a:r>
                      <a:r>
                        <a:rPr lang="en-GB" sz="2400" dirty="0">
                          <a:solidFill>
                            <a:schemeClr val="tx1"/>
                          </a:solidFill>
                        </a:rPr>
                        <a:t>– we need to wait several months after the change is implemented to be able to measure its effect on follow-up delays </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71571998"/>
                  </a:ext>
                </a:extLst>
              </a:tr>
              <a:tr h="414204">
                <a:tc>
                  <a:txBody>
                    <a:bodyPr/>
                    <a:lstStyle/>
                    <a:p>
                      <a:endParaRPr lang="en-GB" sz="24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endParaRPr lang="en-GB" sz="2400" dirty="0">
                        <a:solidFill>
                          <a:schemeClr val="tx1"/>
                        </a:solidFill>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773842097"/>
                  </a:ext>
                </a:extLst>
              </a:tr>
            </a:tbl>
          </a:graphicData>
        </a:graphic>
      </p:graphicFrame>
      <p:graphicFrame>
        <p:nvGraphicFramePr>
          <p:cNvPr id="14" name="Diagram 13">
            <a:extLst>
              <a:ext uri="{FF2B5EF4-FFF2-40B4-BE49-F238E27FC236}">
                <a16:creationId xmlns:a16="http://schemas.microsoft.com/office/drawing/2014/main" id="{9C7D1260-ECE3-A0EC-0D75-339673340246}"/>
              </a:ext>
            </a:extLst>
          </p:cNvPr>
          <p:cNvGraphicFramePr/>
          <p:nvPr>
            <p:extLst>
              <p:ext uri="{D42A27DB-BD31-4B8C-83A1-F6EECF244321}">
                <p14:modId xmlns:p14="http://schemas.microsoft.com/office/powerpoint/2010/main" val="1610467101"/>
              </p:ext>
            </p:extLst>
          </p:nvPr>
        </p:nvGraphicFramePr>
        <p:xfrm>
          <a:off x="23933441" y="17446852"/>
          <a:ext cx="3006319" cy="2968441"/>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15" name="Diagram 14">
            <a:extLst>
              <a:ext uri="{FF2B5EF4-FFF2-40B4-BE49-F238E27FC236}">
                <a16:creationId xmlns:a16="http://schemas.microsoft.com/office/drawing/2014/main" id="{A55EC517-7912-FD48-F548-FE7293E159B7}"/>
              </a:ext>
            </a:extLst>
          </p:cNvPr>
          <p:cNvGraphicFramePr/>
          <p:nvPr>
            <p:extLst>
              <p:ext uri="{D42A27DB-BD31-4B8C-83A1-F6EECF244321}">
                <p14:modId xmlns:p14="http://schemas.microsoft.com/office/powerpoint/2010/main" val="3071463371"/>
              </p:ext>
            </p:extLst>
          </p:nvPr>
        </p:nvGraphicFramePr>
        <p:xfrm>
          <a:off x="24026731" y="20821973"/>
          <a:ext cx="3006319" cy="2968441"/>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16" name="TextBox 15">
            <a:extLst>
              <a:ext uri="{FF2B5EF4-FFF2-40B4-BE49-F238E27FC236}">
                <a16:creationId xmlns:a16="http://schemas.microsoft.com/office/drawing/2014/main" id="{95BC19CE-C577-8532-1352-19C1BAC4931A}"/>
              </a:ext>
            </a:extLst>
          </p:cNvPr>
          <p:cNvSpPr txBox="1"/>
          <p:nvPr/>
        </p:nvSpPr>
        <p:spPr>
          <a:xfrm>
            <a:off x="24651248" y="14839934"/>
            <a:ext cx="1440192" cy="1428214"/>
          </a:xfrm>
          <a:prstGeom prst="ellipse">
            <a:avLst/>
          </a:prstGeom>
          <a:solidFill>
            <a:schemeClr val="bg1"/>
          </a:solidFill>
        </p:spPr>
        <p:txBody>
          <a:bodyPr wrap="square" rtlCol="0">
            <a:spAutoFit/>
          </a:bodyPr>
          <a:lstStyle/>
          <a:p>
            <a:pPr algn="ctr"/>
            <a:r>
              <a:rPr lang="en-GB" sz="6000" b="1" dirty="0">
                <a:solidFill>
                  <a:schemeClr val="accent6"/>
                </a:solidFill>
              </a:rPr>
              <a:t>1</a:t>
            </a:r>
          </a:p>
        </p:txBody>
      </p:sp>
      <p:sp>
        <p:nvSpPr>
          <p:cNvPr id="17" name="TextBox 16">
            <a:extLst>
              <a:ext uri="{FF2B5EF4-FFF2-40B4-BE49-F238E27FC236}">
                <a16:creationId xmlns:a16="http://schemas.microsoft.com/office/drawing/2014/main" id="{EFA79739-1D77-E081-05B3-1309B5176342}"/>
              </a:ext>
            </a:extLst>
          </p:cNvPr>
          <p:cNvSpPr txBox="1"/>
          <p:nvPr/>
        </p:nvSpPr>
        <p:spPr>
          <a:xfrm>
            <a:off x="24708823" y="18205479"/>
            <a:ext cx="1440192" cy="1428214"/>
          </a:xfrm>
          <a:prstGeom prst="ellipse">
            <a:avLst/>
          </a:prstGeom>
          <a:solidFill>
            <a:schemeClr val="bg1"/>
          </a:solidFill>
        </p:spPr>
        <p:txBody>
          <a:bodyPr wrap="square" rtlCol="0">
            <a:spAutoFit/>
          </a:bodyPr>
          <a:lstStyle/>
          <a:p>
            <a:pPr algn="ctr"/>
            <a:r>
              <a:rPr lang="en-GB" sz="6000" b="1" dirty="0">
                <a:solidFill>
                  <a:schemeClr val="accent6"/>
                </a:solidFill>
              </a:rPr>
              <a:t>2</a:t>
            </a:r>
          </a:p>
        </p:txBody>
      </p:sp>
      <p:sp>
        <p:nvSpPr>
          <p:cNvPr id="18" name="TextBox 17">
            <a:extLst>
              <a:ext uri="{FF2B5EF4-FFF2-40B4-BE49-F238E27FC236}">
                <a16:creationId xmlns:a16="http://schemas.microsoft.com/office/drawing/2014/main" id="{349B51F6-D9A6-4A97-5B51-BD2A078D9063}"/>
              </a:ext>
            </a:extLst>
          </p:cNvPr>
          <p:cNvSpPr txBox="1"/>
          <p:nvPr/>
        </p:nvSpPr>
        <p:spPr>
          <a:xfrm>
            <a:off x="24809794" y="21637901"/>
            <a:ext cx="1440192" cy="1428214"/>
          </a:xfrm>
          <a:prstGeom prst="ellipse">
            <a:avLst/>
          </a:prstGeom>
          <a:solidFill>
            <a:schemeClr val="bg1"/>
          </a:solidFill>
        </p:spPr>
        <p:txBody>
          <a:bodyPr wrap="square" rtlCol="0">
            <a:spAutoFit/>
          </a:bodyPr>
          <a:lstStyle/>
          <a:p>
            <a:pPr algn="ctr"/>
            <a:r>
              <a:rPr lang="en-GB" sz="6000" b="1" dirty="0">
                <a:solidFill>
                  <a:schemeClr val="accent6"/>
                </a:solidFill>
              </a:rPr>
              <a:t>3</a:t>
            </a:r>
          </a:p>
        </p:txBody>
      </p:sp>
      <p:sp>
        <p:nvSpPr>
          <p:cNvPr id="19" name="TextBox 18">
            <a:extLst>
              <a:ext uri="{FF2B5EF4-FFF2-40B4-BE49-F238E27FC236}">
                <a16:creationId xmlns:a16="http://schemas.microsoft.com/office/drawing/2014/main" id="{F8A7F2A1-A83F-0154-1948-272480ECD017}"/>
              </a:ext>
            </a:extLst>
          </p:cNvPr>
          <p:cNvSpPr txBox="1"/>
          <p:nvPr/>
        </p:nvSpPr>
        <p:spPr>
          <a:xfrm>
            <a:off x="22106572" y="15758018"/>
            <a:ext cx="1557799" cy="6117320"/>
          </a:xfrm>
          <a:prstGeom prst="rect">
            <a:avLst/>
          </a:prstGeom>
          <a:noFill/>
        </p:spPr>
        <p:txBody>
          <a:bodyPr vert="wordArtVert" wrap="square" rtlCol="0">
            <a:spAutoFit/>
          </a:bodyPr>
          <a:lstStyle/>
          <a:p>
            <a:r>
              <a:rPr lang="en-GB" dirty="0"/>
              <a:t>PDSA</a:t>
            </a:r>
          </a:p>
        </p:txBody>
      </p:sp>
      <p:sp>
        <p:nvSpPr>
          <p:cNvPr id="20" name="Rectangle 19">
            <a:extLst>
              <a:ext uri="{FF2B5EF4-FFF2-40B4-BE49-F238E27FC236}">
                <a16:creationId xmlns:a16="http://schemas.microsoft.com/office/drawing/2014/main" id="{06884863-68F8-6A1D-E617-1FE14C052EEC}"/>
              </a:ext>
            </a:extLst>
          </p:cNvPr>
          <p:cNvSpPr/>
          <p:nvPr/>
        </p:nvSpPr>
        <p:spPr>
          <a:xfrm>
            <a:off x="19646016" y="13030721"/>
            <a:ext cx="20972250" cy="10266520"/>
          </a:xfrm>
          <a:prstGeom prst="rect">
            <a:avLst/>
          </a:prstGeom>
          <a:no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2144</TotalTime>
  <Words>571</Words>
  <Application>Microsoft Office PowerPoint</Application>
  <PresentationFormat>Custom</PresentationFormat>
  <Paragraphs>76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GSQIA</dc:creator>
  <cp:lastModifiedBy>CHEUNG, Yingyan (GLOUCESTERSHIRE HOSPITALS NHS FOUNDATION TRUST)</cp:lastModifiedBy>
  <cp:revision>214</cp:revision>
  <cp:lastPrinted>2012-10-12T16:18:20Z</cp:lastPrinted>
  <dcterms:created xsi:type="dcterms:W3CDTF">2011-03-01T17:55:15Z</dcterms:created>
  <dcterms:modified xsi:type="dcterms:W3CDTF">2025-10-27T22:10:09Z</dcterms:modified>
</cp:coreProperties>
</file>