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8" r:id="rId4"/>
    <p:sldId id="269" r:id="rId5"/>
    <p:sldId id="270" r:id="rId6"/>
    <p:sldId id="271" r:id="rId7"/>
    <p:sldId id="272" r:id="rId8"/>
    <p:sldId id="276" r:id="rId9"/>
    <p:sldId id="274" r:id="rId10"/>
    <p:sldId id="277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01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83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93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8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87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11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82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5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47F315-E762-87ED-6D17-F03996C3F8AD}"/>
              </a:ext>
            </a:extLst>
          </p:cNvPr>
          <p:cNvSpPr txBox="1"/>
          <p:nvPr/>
        </p:nvSpPr>
        <p:spPr>
          <a:xfrm>
            <a:off x="641927" y="4546031"/>
            <a:ext cx="7579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Gloucestershire Safety &amp; </a:t>
            </a:r>
            <a:b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Improvement Academy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82AF3-478C-543A-430F-4E130CFFA664}"/>
              </a:ext>
            </a:extLst>
          </p:cNvPr>
          <p:cNvSpPr txBox="1"/>
          <p:nvPr/>
        </p:nvSpPr>
        <p:spPr>
          <a:xfrm>
            <a:off x="641926" y="5797559"/>
            <a:ext cx="7172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Improvement Initiative Title Presenter Name (s)</a:t>
            </a:r>
          </a:p>
        </p:txBody>
      </p:sp>
    </p:spTree>
    <p:extLst>
      <p:ext uri="{BB962C8B-B14F-4D97-AF65-F5344CB8AC3E}">
        <p14:creationId xmlns:p14="http://schemas.microsoft.com/office/powerpoint/2010/main" val="2535536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91FAFD-798C-064C-DE6E-2CBF932C4351}"/>
              </a:ext>
            </a:extLst>
          </p:cNvPr>
          <p:cNvSpPr txBox="1"/>
          <p:nvPr/>
        </p:nvSpPr>
        <p:spPr>
          <a:xfrm>
            <a:off x="2087417" y="634152"/>
            <a:ext cx="668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Benefits of the 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4CAC15-2D19-2A19-9FE8-99A3641C01E0}"/>
              </a:ext>
            </a:extLst>
          </p:cNvPr>
          <p:cNvSpPr txBox="1"/>
          <p:nvPr/>
        </p:nvSpPr>
        <p:spPr>
          <a:xfrm>
            <a:off x="2087417" y="1730277"/>
            <a:ext cx="8636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any data you have of any positive  </a:t>
            </a:r>
          </a:p>
          <a:p>
            <a:pPr marL="800100" lvl="1" indent="-342900">
              <a:buFontTx/>
              <a:buChar char="-"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</a:p>
          <a:p>
            <a:pPr marL="800100" lvl="1" indent="-342900">
              <a:buFontTx/>
              <a:buChar char="-"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(waste reduction, carbon emissions reduction)</a:t>
            </a:r>
          </a:p>
          <a:p>
            <a:pPr marL="800100" lvl="1" indent="-342900">
              <a:buFontTx/>
              <a:buChar char="-"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social impact of your project</a:t>
            </a:r>
          </a:p>
        </p:txBody>
      </p:sp>
    </p:spTree>
    <p:extLst>
      <p:ext uri="{BB962C8B-B14F-4D97-AF65-F5344CB8AC3E}">
        <p14:creationId xmlns:p14="http://schemas.microsoft.com/office/powerpoint/2010/main" val="1521529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0F44-D75C-4A41-9768-A6551CA5163F}"/>
              </a:ext>
            </a:extLst>
          </p:cNvPr>
          <p:cNvSpPr txBox="1"/>
          <p:nvPr/>
        </p:nvSpPr>
        <p:spPr>
          <a:xfrm>
            <a:off x="2087417" y="634152"/>
            <a:ext cx="668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2C287-B299-6103-F376-50E59F9B4750}"/>
              </a:ext>
            </a:extLst>
          </p:cNvPr>
          <p:cNvSpPr txBox="1"/>
          <p:nvPr/>
        </p:nvSpPr>
        <p:spPr>
          <a:xfrm>
            <a:off x="2087417" y="1730277"/>
            <a:ext cx="8636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Briefly mention any planned stages of work that are still to be completed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opportunities to spread your improvement to other areas of the Trust.</a:t>
            </a:r>
          </a:p>
        </p:txBody>
      </p:sp>
    </p:spTree>
    <p:extLst>
      <p:ext uri="{BB962C8B-B14F-4D97-AF65-F5344CB8AC3E}">
        <p14:creationId xmlns:p14="http://schemas.microsoft.com/office/powerpoint/2010/main" val="1849414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0F44-D75C-4A41-9768-A6551CA5163F}"/>
              </a:ext>
            </a:extLst>
          </p:cNvPr>
          <p:cNvSpPr txBox="1"/>
          <p:nvPr/>
        </p:nvSpPr>
        <p:spPr>
          <a:xfrm>
            <a:off x="2087417" y="634152"/>
            <a:ext cx="668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 (delete this slide)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39A2C6-36E3-CCD6-C78C-F02174FDC4FA}"/>
              </a:ext>
            </a:extLst>
          </p:cNvPr>
          <p:cNvSpPr txBox="1"/>
          <p:nvPr/>
        </p:nvSpPr>
        <p:spPr>
          <a:xfrm>
            <a:off x="2087417" y="1668133"/>
            <a:ext cx="8636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the headings are just prompts for the key information to be included in your presentation, whether you have more or less slides, is up to you</a:t>
            </a:r>
          </a:p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you will be presenting to a mixed audience so ensure your information is clear, and technical terms are explained</a:t>
            </a:r>
          </a:p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make sure you can keep your presentation to </a:t>
            </a:r>
            <a:r>
              <a:rPr lang="en-GB" sz="20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minutes max</a:t>
            </a: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 you will be prompted to finish on time</a:t>
            </a:r>
          </a:p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ensure there is no patient identifiable information included in any data that you present</a:t>
            </a:r>
          </a:p>
        </p:txBody>
      </p:sp>
    </p:spTree>
    <p:extLst>
      <p:ext uri="{BB962C8B-B14F-4D97-AF65-F5344CB8AC3E}">
        <p14:creationId xmlns:p14="http://schemas.microsoft.com/office/powerpoint/2010/main" val="2019262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0F44-D75C-4A41-9768-A6551CA5163F}"/>
              </a:ext>
            </a:extLst>
          </p:cNvPr>
          <p:cNvSpPr txBox="1"/>
          <p:nvPr/>
        </p:nvSpPr>
        <p:spPr>
          <a:xfrm>
            <a:off x="2087417" y="634152"/>
            <a:ext cx="668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Safety Concern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2C287-B299-6103-F376-50E59F9B4750}"/>
              </a:ext>
            </a:extLst>
          </p:cNvPr>
          <p:cNvSpPr txBox="1"/>
          <p:nvPr/>
        </p:nvSpPr>
        <p:spPr>
          <a:xfrm>
            <a:off x="2087417" y="1730277"/>
            <a:ext cx="8636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problem your QI is trying to solve, and why is it important?</a:t>
            </a:r>
          </a:p>
        </p:txBody>
      </p:sp>
    </p:spTree>
    <p:extLst>
      <p:ext uri="{BB962C8B-B14F-4D97-AF65-F5344CB8AC3E}">
        <p14:creationId xmlns:p14="http://schemas.microsoft.com/office/powerpoint/2010/main" val="139259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0F44-D75C-4A41-9768-A6551CA5163F}"/>
              </a:ext>
            </a:extLst>
          </p:cNvPr>
          <p:cNvSpPr txBox="1"/>
          <p:nvPr/>
        </p:nvSpPr>
        <p:spPr>
          <a:xfrm>
            <a:off x="2087417" y="634152"/>
            <a:ext cx="668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Aim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2C287-B299-6103-F376-50E59F9B4750}"/>
              </a:ext>
            </a:extLst>
          </p:cNvPr>
          <p:cNvSpPr txBox="1"/>
          <p:nvPr/>
        </p:nvSpPr>
        <p:spPr>
          <a:xfrm>
            <a:off x="2087417" y="1730277"/>
            <a:ext cx="8636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your aim statement - make sure it is SMART</a:t>
            </a:r>
          </a:p>
        </p:txBody>
      </p:sp>
    </p:spTree>
    <p:extLst>
      <p:ext uri="{BB962C8B-B14F-4D97-AF65-F5344CB8AC3E}">
        <p14:creationId xmlns:p14="http://schemas.microsoft.com/office/powerpoint/2010/main" val="55529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0F44-D75C-4A41-9768-A6551CA5163F}"/>
              </a:ext>
            </a:extLst>
          </p:cNvPr>
          <p:cNvSpPr txBox="1"/>
          <p:nvPr/>
        </p:nvSpPr>
        <p:spPr>
          <a:xfrm>
            <a:off x="2087417" y="634152"/>
            <a:ext cx="668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QI team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2C287-B299-6103-F376-50E59F9B4750}"/>
              </a:ext>
            </a:extLst>
          </p:cNvPr>
          <p:cNvSpPr txBox="1"/>
          <p:nvPr/>
        </p:nvSpPr>
        <p:spPr>
          <a:xfrm>
            <a:off x="2087417" y="1730277"/>
            <a:ext cx="8636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key team members or areas represented. If you have lots you can group them – you don’t need to do a full roll call</a:t>
            </a:r>
          </a:p>
        </p:txBody>
      </p:sp>
    </p:spTree>
    <p:extLst>
      <p:ext uri="{BB962C8B-B14F-4D97-AF65-F5344CB8AC3E}">
        <p14:creationId xmlns:p14="http://schemas.microsoft.com/office/powerpoint/2010/main" val="259956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0F44-D75C-4A41-9768-A6551CA5163F}"/>
              </a:ext>
            </a:extLst>
          </p:cNvPr>
          <p:cNvSpPr txBox="1"/>
          <p:nvPr/>
        </p:nvSpPr>
        <p:spPr>
          <a:xfrm>
            <a:off x="2087417" y="634152"/>
            <a:ext cx="668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 Diagram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2C287-B299-6103-F376-50E59F9B4750}"/>
              </a:ext>
            </a:extLst>
          </p:cNvPr>
          <p:cNvSpPr txBox="1"/>
          <p:nvPr/>
        </p:nvSpPr>
        <p:spPr>
          <a:xfrm>
            <a:off x="2087417" y="1730277"/>
            <a:ext cx="8636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Briefly talk about your drivers and selected change ideas</a:t>
            </a:r>
          </a:p>
        </p:txBody>
      </p:sp>
    </p:spTree>
    <p:extLst>
      <p:ext uri="{BB962C8B-B14F-4D97-AF65-F5344CB8AC3E}">
        <p14:creationId xmlns:p14="http://schemas.microsoft.com/office/powerpoint/2010/main" val="2446868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0F44-D75C-4A41-9768-A6551CA5163F}"/>
              </a:ext>
            </a:extLst>
          </p:cNvPr>
          <p:cNvSpPr txBox="1"/>
          <p:nvPr/>
        </p:nvSpPr>
        <p:spPr>
          <a:xfrm>
            <a:off x="2087417" y="634152"/>
            <a:ext cx="668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2C287-B299-6103-F376-50E59F9B4750}"/>
              </a:ext>
            </a:extLst>
          </p:cNvPr>
          <p:cNvSpPr txBox="1"/>
          <p:nvPr/>
        </p:nvSpPr>
        <p:spPr>
          <a:xfrm>
            <a:off x="2087417" y="1730277"/>
            <a:ext cx="8636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</a:p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Balancing</a:t>
            </a:r>
          </a:p>
        </p:txBody>
      </p:sp>
    </p:spTree>
    <p:extLst>
      <p:ext uri="{BB962C8B-B14F-4D97-AF65-F5344CB8AC3E}">
        <p14:creationId xmlns:p14="http://schemas.microsoft.com/office/powerpoint/2010/main" val="353280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6D3F9-E958-54F1-7366-4404A34F3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758" y="2993473"/>
            <a:ext cx="3905010" cy="32946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720F44-D75C-4A41-9768-A6551CA5163F}"/>
              </a:ext>
            </a:extLst>
          </p:cNvPr>
          <p:cNvSpPr txBox="1"/>
          <p:nvPr/>
        </p:nvSpPr>
        <p:spPr>
          <a:xfrm>
            <a:off x="2087417" y="634152"/>
            <a:ext cx="668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PDSA cycles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2C287-B299-6103-F376-50E59F9B4750}"/>
              </a:ext>
            </a:extLst>
          </p:cNvPr>
          <p:cNvSpPr txBox="1"/>
          <p:nvPr/>
        </p:nvSpPr>
        <p:spPr>
          <a:xfrm>
            <a:off x="2087417" y="1730277"/>
            <a:ext cx="86368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1A – add description</a:t>
            </a:r>
          </a:p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1B – add description</a:t>
            </a:r>
          </a:p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2A – add description</a:t>
            </a:r>
          </a:p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2B – add description</a:t>
            </a:r>
          </a:p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3A – add description</a:t>
            </a:r>
          </a:p>
        </p:txBody>
      </p:sp>
    </p:spTree>
    <p:extLst>
      <p:ext uri="{BB962C8B-B14F-4D97-AF65-F5344CB8AC3E}">
        <p14:creationId xmlns:p14="http://schemas.microsoft.com/office/powerpoint/2010/main" val="306183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0F44-D75C-4A41-9768-A6551CA5163F}"/>
              </a:ext>
            </a:extLst>
          </p:cNvPr>
          <p:cNvSpPr txBox="1"/>
          <p:nvPr/>
        </p:nvSpPr>
        <p:spPr>
          <a:xfrm>
            <a:off x="2087417" y="634152"/>
            <a:ext cx="668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 &amp; Key 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2C287-B299-6103-F376-50E59F9B4750}"/>
              </a:ext>
            </a:extLst>
          </p:cNvPr>
          <p:cNvSpPr txBox="1"/>
          <p:nvPr/>
        </p:nvSpPr>
        <p:spPr>
          <a:xfrm>
            <a:off x="2087417" y="1730277"/>
            <a:ext cx="8636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your data to demonstrate what you have learnt and whether your changes have resulted in improvement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forget run/control charts and marking where test cycles have taken place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Summarise your findings – what conclusion have you been able to draw?</a:t>
            </a:r>
          </a:p>
        </p:txBody>
      </p:sp>
    </p:spTree>
    <p:extLst>
      <p:ext uri="{BB962C8B-B14F-4D97-AF65-F5344CB8AC3E}">
        <p14:creationId xmlns:p14="http://schemas.microsoft.com/office/powerpoint/2010/main" val="1611485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319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GLOUCESTERSHIRE HOSPITALS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GSQIA</dc:creator>
  <cp:lastModifiedBy>CHEUNG, Yingyan (GLOUCESTERSHIRE HOSPITALS NHS FOUNDATION TRUST)</cp:lastModifiedBy>
  <cp:revision>11</cp:revision>
  <dcterms:created xsi:type="dcterms:W3CDTF">2025-03-18T12:15:15Z</dcterms:created>
  <dcterms:modified xsi:type="dcterms:W3CDTF">2026-01-22T15:08:09Z</dcterms:modified>
</cp:coreProperties>
</file>