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1" r:id="rId5"/>
    <p:sldId id="272" r:id="rId6"/>
    <p:sldId id="276" r:id="rId7"/>
    <p:sldId id="274" r:id="rId8"/>
    <p:sldId id="277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01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8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93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8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87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1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47F315-E762-87ED-6D17-F03996C3F8AD}"/>
              </a:ext>
            </a:extLst>
          </p:cNvPr>
          <p:cNvSpPr txBox="1"/>
          <p:nvPr/>
        </p:nvSpPr>
        <p:spPr>
          <a:xfrm>
            <a:off x="641927" y="4546031"/>
            <a:ext cx="757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 Safety &amp; </a:t>
            </a:r>
            <a:b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Academy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82AF3-478C-543A-430F-4E130CFFA664}"/>
              </a:ext>
            </a:extLst>
          </p:cNvPr>
          <p:cNvSpPr txBox="1"/>
          <p:nvPr/>
        </p:nvSpPr>
        <p:spPr>
          <a:xfrm>
            <a:off x="641926" y="5797559"/>
            <a:ext cx="717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Improvement Initiative Title Presenter Name (s)</a:t>
            </a:r>
          </a:p>
        </p:txBody>
      </p:sp>
    </p:spTree>
    <p:extLst>
      <p:ext uri="{BB962C8B-B14F-4D97-AF65-F5344CB8AC3E}">
        <p14:creationId xmlns:p14="http://schemas.microsoft.com/office/powerpoint/2010/main" val="253553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What, how good and by when? Make sure it’s SMART</a:t>
            </a:r>
          </a:p>
        </p:txBody>
      </p:sp>
    </p:spTree>
    <p:extLst>
      <p:ext uri="{BB962C8B-B14F-4D97-AF65-F5344CB8AC3E}">
        <p14:creationId xmlns:p14="http://schemas.microsoft.com/office/powerpoint/2010/main" val="139259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6" y="634152"/>
            <a:ext cx="835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team &amp; Stakeholders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key team members, and sponsor.</a:t>
            </a:r>
          </a:p>
          <a:p>
            <a:endParaRPr lang="en-GB" sz="20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any additional key stakeholders</a:t>
            </a:r>
          </a:p>
        </p:txBody>
      </p:sp>
    </p:spTree>
    <p:extLst>
      <p:ext uri="{BB962C8B-B14F-4D97-AF65-F5344CB8AC3E}">
        <p14:creationId xmlns:p14="http://schemas.microsoft.com/office/powerpoint/2010/main" val="25995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68822-238F-049B-3D8B-44DD1FC5B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35" y="1729356"/>
            <a:ext cx="5383235" cy="40846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DA00E83-B97E-FA4F-E54C-4260AA9ECCD8}"/>
              </a:ext>
            </a:extLst>
          </p:cNvPr>
          <p:cNvGrpSpPr/>
          <p:nvPr/>
        </p:nvGrpSpPr>
        <p:grpSpPr>
          <a:xfrm>
            <a:off x="8876183" y="1345707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FFBE13C5-B6E2-3C51-99A8-3C2759137950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3657B04-0800-05C2-F044-9CD565B69C9F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3D2B3C-4A1B-8794-670E-0D5E13DFDFF4}"/>
              </a:ext>
            </a:extLst>
          </p:cNvPr>
          <p:cNvGrpSpPr/>
          <p:nvPr/>
        </p:nvGrpSpPr>
        <p:grpSpPr>
          <a:xfrm>
            <a:off x="8876185" y="1924686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1CDCFBA9-B48E-2FA7-D7AB-7FED1F973558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5DC9F5FD-3F7F-795E-B986-F45757AF071F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FDF14F-94FB-29D6-2DF3-22FF217BA822}"/>
              </a:ext>
            </a:extLst>
          </p:cNvPr>
          <p:cNvGrpSpPr/>
          <p:nvPr/>
        </p:nvGrpSpPr>
        <p:grpSpPr>
          <a:xfrm>
            <a:off x="8894546" y="2503665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6C8811C5-AF47-6B83-9BF1-575EA60E7D20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3924B33B-70B6-45D1-AE35-969AC9D88D41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E1D03B-96EB-75E2-EA15-B6C6473E8529}"/>
              </a:ext>
            </a:extLst>
          </p:cNvPr>
          <p:cNvGrpSpPr/>
          <p:nvPr/>
        </p:nvGrpSpPr>
        <p:grpSpPr>
          <a:xfrm>
            <a:off x="8876187" y="3082451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0B098128-CB9C-92A0-DC64-E2B699D5C1F8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7664CA46-2BD8-30D7-C7D4-988D5BD043DE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4BC3B2-1AAD-1197-6B48-2A06481E782F}"/>
              </a:ext>
            </a:extLst>
          </p:cNvPr>
          <p:cNvGrpSpPr/>
          <p:nvPr/>
        </p:nvGrpSpPr>
        <p:grpSpPr>
          <a:xfrm>
            <a:off x="8876189" y="3661430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A3225E34-53F1-C171-3C4C-C6E3A128C8CE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AE859785-DB1E-DFC2-588F-05A3A1C20D18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5D1D5E-BFD9-F21A-A4FC-206A4314ABD9}"/>
              </a:ext>
            </a:extLst>
          </p:cNvPr>
          <p:cNvGrpSpPr/>
          <p:nvPr/>
        </p:nvGrpSpPr>
        <p:grpSpPr>
          <a:xfrm>
            <a:off x="8876189" y="4240216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CB4FB724-3C2A-3071-3890-7DF796D34C02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C594C1B3-BB47-7A05-2A97-AC2EC5F7C03B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F3198B-D879-E7F7-2C0B-E4CA0E72480A}"/>
              </a:ext>
            </a:extLst>
          </p:cNvPr>
          <p:cNvGrpSpPr/>
          <p:nvPr/>
        </p:nvGrpSpPr>
        <p:grpSpPr>
          <a:xfrm>
            <a:off x="8876191" y="4819002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Rounded Rectangle 7">
              <a:extLst>
                <a:ext uri="{FF2B5EF4-FFF2-40B4-BE49-F238E27FC236}">
                  <a16:creationId xmlns:a16="http://schemas.microsoft.com/office/drawing/2014/main" id="{6E0BA8CE-50A5-9308-A4F8-854EE1F8AA89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EAE8EB3E-F531-614A-43A8-AFA562DA5307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A5DAEE-EA4F-0333-8E3A-D3742F01BA16}"/>
              </a:ext>
            </a:extLst>
          </p:cNvPr>
          <p:cNvGrpSpPr/>
          <p:nvPr/>
        </p:nvGrpSpPr>
        <p:grpSpPr>
          <a:xfrm>
            <a:off x="8876191" y="5397788"/>
            <a:ext cx="1365275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9B7BF8B4-20B8-036C-BDC2-4B1AF79713C8}"/>
                </a:ext>
              </a:extLst>
            </p:cNvPr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D3EF582D-F0D4-0D0B-E53A-67840740ADD8}"/>
                </a:ext>
              </a:extLst>
            </p:cNvPr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idea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86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</a:p>
        </p:txBody>
      </p:sp>
    </p:spTree>
    <p:extLst>
      <p:ext uri="{BB962C8B-B14F-4D97-AF65-F5344CB8AC3E}">
        <p14:creationId xmlns:p14="http://schemas.microsoft.com/office/powerpoint/2010/main" val="353280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6D3F9-E958-54F1-7366-4404A34F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58" y="2993473"/>
            <a:ext cx="3905010" cy="3294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PDSA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8" y="1730277"/>
            <a:ext cx="8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changes have you tested, and what are you going to next test using PDSA?</a:t>
            </a:r>
          </a:p>
        </p:txBody>
      </p:sp>
    </p:spTree>
    <p:extLst>
      <p:ext uri="{BB962C8B-B14F-4D97-AF65-F5344CB8AC3E}">
        <p14:creationId xmlns:p14="http://schemas.microsoft.com/office/powerpoint/2010/main" val="30618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results from your PDSA</a:t>
            </a:r>
          </a:p>
        </p:txBody>
      </p:sp>
    </p:spTree>
    <p:extLst>
      <p:ext uri="{BB962C8B-B14F-4D97-AF65-F5344CB8AC3E}">
        <p14:creationId xmlns:p14="http://schemas.microsoft.com/office/powerpoint/2010/main" val="161148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or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encountered, and how have you overcome this?</a:t>
            </a:r>
          </a:p>
          <a:p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need help with?</a:t>
            </a:r>
          </a:p>
        </p:txBody>
      </p:sp>
    </p:spTree>
    <p:extLst>
      <p:ext uri="{BB962C8B-B14F-4D97-AF65-F5344CB8AC3E}">
        <p14:creationId xmlns:p14="http://schemas.microsoft.com/office/powerpoint/2010/main" val="84905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20F44-D75C-4A41-9768-A6551CA5163F}"/>
              </a:ext>
            </a:extLst>
          </p:cNvPr>
          <p:cNvSpPr txBox="1"/>
          <p:nvPr/>
        </p:nvSpPr>
        <p:spPr>
          <a:xfrm>
            <a:off x="2087417" y="634152"/>
            <a:ext cx="668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C287-B299-6103-F376-50E59F9B4750}"/>
              </a:ext>
            </a:extLst>
          </p:cNvPr>
          <p:cNvSpPr txBox="1"/>
          <p:nvPr/>
        </p:nvSpPr>
        <p:spPr>
          <a:xfrm>
            <a:off x="2087417" y="1730277"/>
            <a:ext cx="8636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testing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up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</a:t>
            </a:r>
          </a:p>
        </p:txBody>
      </p:sp>
    </p:spTree>
    <p:extLst>
      <p:ext uri="{BB962C8B-B14F-4D97-AF65-F5344CB8AC3E}">
        <p14:creationId xmlns:p14="http://schemas.microsoft.com/office/powerpoint/2010/main" val="184941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124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GLOUCESTERSHIRE HOSPITALS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GSQIA</dc:creator>
  <cp:lastModifiedBy>CHEUNG, Yingyan (GLOUCESTERSHIRE HOSPITALS NHS FOUNDATION TRUST)</cp:lastModifiedBy>
  <cp:revision>7</cp:revision>
  <dcterms:created xsi:type="dcterms:W3CDTF">2025-03-18T12:15:15Z</dcterms:created>
  <dcterms:modified xsi:type="dcterms:W3CDTF">2025-12-04T13:43:01Z</dcterms:modified>
</cp:coreProperties>
</file>