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2803763" cy="30275213"/>
  <p:notesSz cx="6665913" cy="9872663"/>
  <p:defaultTextStyle>
    <a:defPPr>
      <a:defRPr lang="en-US"/>
    </a:defPPr>
    <a:lvl1pPr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2086674" indent="-1644790"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4174882" indent="-3291114"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6263089" indent="-4937438"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8351297" indent="-6583762"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09419" algn="l" defTabSz="883768" rtl="0" eaLnBrk="1" latinLnBrk="0" hangingPunct="1"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651303" algn="l" defTabSz="883768" rtl="0" eaLnBrk="1" latinLnBrk="0" hangingPunct="1"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093187" algn="l" defTabSz="883768" rtl="0" eaLnBrk="1" latinLnBrk="0" hangingPunct="1"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535070" algn="l" defTabSz="883768" rtl="0" eaLnBrk="1" latinLnBrk="0" hangingPunct="1"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1348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0F0"/>
    <a:srgbClr val="E8EDEE"/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460" autoAdjust="0"/>
  </p:normalViewPr>
  <p:slideViewPr>
    <p:cSldViewPr>
      <p:cViewPr>
        <p:scale>
          <a:sx n="30" d="100"/>
          <a:sy n="30" d="100"/>
        </p:scale>
        <p:origin x="-101" y="-446"/>
      </p:cViewPr>
      <p:guideLst>
        <p:guide orient="horz" pos="9536"/>
        <p:guide pos="13482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111" d="100"/>
          <a:sy n="111" d="100"/>
        </p:scale>
        <p:origin x="7014" y="114"/>
      </p:cViewPr>
      <p:guideLst/>
    </p:cSldViewPr>
  </p:notes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5075" y="0"/>
            <a:ext cx="2889250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E4EF497-56AC-4A36-A7F0-AB1DADE21192}" type="datetimeFigureOut">
              <a:rPr lang="en-GB" altLang="en-US"/>
              <a:pPr>
                <a:defRPr/>
              </a:pPr>
              <a:t>21/05/2025</a:t>
            </a:fld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8892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5075" y="9377363"/>
            <a:ext cx="2889250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BF31F11-2FF4-474E-B8EC-7D8A75234BF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957041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109" userDrawn="1">
          <p15:clr>
            <a:srgbClr val="F26B43"/>
          </p15:clr>
        </p15:guide>
        <p15:guide id="2" pos="2099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432054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5075" y="0"/>
            <a:ext cx="2889250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B9601AD-AB01-41D2-8189-AE49C1D956D7}" type="datetimeFigureOut">
              <a:rPr lang="en-GB" altLang="en-US"/>
              <a:pPr>
                <a:defRPr/>
              </a:pPr>
              <a:t>21/05/2025</a:t>
            </a:fld>
            <a:endParaRPr lang="en-GB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739775"/>
            <a:ext cx="523398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689475"/>
            <a:ext cx="5332413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8892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432054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5075" y="9377363"/>
            <a:ext cx="2889250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83616CBC-8EEF-4F6C-BAAC-7C61F08FB99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723236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2086674"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4174882"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6263089"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8351297"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10439505" algn="l" defTabSz="4175802" rtl="0" eaLnBrk="1" latinLnBrk="0" hangingPunct="1">
      <a:defRPr sz="5509" kern="1200">
        <a:solidFill>
          <a:schemeClr val="tx1"/>
        </a:solidFill>
        <a:latin typeface="+mn-lt"/>
        <a:ea typeface="+mn-ea"/>
        <a:cs typeface="+mn-cs"/>
      </a:defRPr>
    </a:lvl6pPr>
    <a:lvl7pPr marL="12527406" algn="l" defTabSz="4175802" rtl="0" eaLnBrk="1" latinLnBrk="0" hangingPunct="1">
      <a:defRPr sz="5509" kern="1200">
        <a:solidFill>
          <a:schemeClr val="tx1"/>
        </a:solidFill>
        <a:latin typeface="+mn-lt"/>
        <a:ea typeface="+mn-ea"/>
        <a:cs typeface="+mn-cs"/>
      </a:defRPr>
    </a:lvl7pPr>
    <a:lvl8pPr marL="14615307" algn="l" defTabSz="4175802" rtl="0" eaLnBrk="1" latinLnBrk="0" hangingPunct="1">
      <a:defRPr sz="5509" kern="1200">
        <a:solidFill>
          <a:schemeClr val="tx1"/>
        </a:solidFill>
        <a:latin typeface="+mn-lt"/>
        <a:ea typeface="+mn-ea"/>
        <a:cs typeface="+mn-cs"/>
      </a:defRPr>
    </a:lvl8pPr>
    <a:lvl9pPr marL="16703208" algn="l" defTabSz="4175802" rtl="0" eaLnBrk="1" latinLnBrk="0" hangingPunct="1">
      <a:defRPr sz="550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15963" y="739775"/>
            <a:ext cx="5233987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3000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3000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3000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3000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0A20187-2B8F-4592-A0FD-238F21F963C4}" type="slidenum">
              <a:rPr lang="en-GB" altLang="en-US" sz="120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0963249-F366-DFAE-2890-506DD5717CED}"/>
              </a:ext>
            </a:extLst>
          </p:cNvPr>
          <p:cNvSpPr>
            <a:spLocks/>
          </p:cNvSpPr>
          <p:nvPr userDrawn="1"/>
        </p:nvSpPr>
        <p:spPr>
          <a:xfrm>
            <a:off x="2" y="0"/>
            <a:ext cx="42803763" cy="6924729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215" dirty="0"/>
              <a:t>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66691C-6AB4-B7D1-01D8-84EE4B2FF667}"/>
              </a:ext>
            </a:extLst>
          </p:cNvPr>
          <p:cNvSpPr txBox="1"/>
          <p:nvPr userDrawn="1"/>
        </p:nvSpPr>
        <p:spPr>
          <a:xfrm>
            <a:off x="-2" y="6924729"/>
            <a:ext cx="42803763" cy="287771"/>
          </a:xfrm>
          <a:prstGeom prst="rect">
            <a:avLst/>
          </a:prstGeom>
          <a:solidFill>
            <a:schemeClr val="accent6"/>
          </a:solidFill>
          <a:ln w="50800" cap="sq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>
            <a:spAutoFit/>
          </a:bodyPr>
          <a:lstStyle/>
          <a:p>
            <a:pPr algn="ctr" defTabSz="403666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7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68B82145-0A6E-59A4-0470-B1CFA7E073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592972" y="171801"/>
            <a:ext cx="13046181" cy="5514977"/>
          </a:xfrm>
          <a:prstGeom prst="rect">
            <a:avLst/>
          </a:prstGeom>
        </p:spPr>
      </p:pic>
      <p:pic>
        <p:nvPicPr>
          <p:cNvPr id="25" name="Picture 24" descr="A white circle with black background&#10;&#10;AI-generated content may be incorrect.">
            <a:extLst>
              <a:ext uri="{FF2B5EF4-FFF2-40B4-BE49-F238E27FC236}">
                <a16:creationId xmlns:a16="http://schemas.microsoft.com/office/drawing/2014/main" id="{59292C41-2424-46E4-78E1-17E0395D5B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61047" y="-1334590"/>
            <a:ext cx="11401455" cy="10628334"/>
          </a:xfrm>
          <a:prstGeom prst="rect">
            <a:avLst/>
          </a:prstGeom>
        </p:spPr>
      </p:pic>
      <p:pic>
        <p:nvPicPr>
          <p:cNvPr id="27" name="Graphic 26">
            <a:extLst>
              <a:ext uri="{FF2B5EF4-FFF2-40B4-BE49-F238E27FC236}">
                <a16:creationId xmlns:a16="http://schemas.microsoft.com/office/drawing/2014/main" id="{92A66AE6-4CDE-F930-771B-B49963659A0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-921095" y="1815830"/>
            <a:ext cx="8020050" cy="566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3757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09" userDrawn="1">
          <p15:clr>
            <a:srgbClr val="FBAE40"/>
          </p15:clr>
        </p15:guide>
        <p15:guide id="2" pos="894" userDrawn="1">
          <p15:clr>
            <a:srgbClr val="FBAE40"/>
          </p15:clr>
        </p15:guide>
        <p15:guide id="3" pos="26055" userDrawn="1">
          <p15:clr>
            <a:srgbClr val="FBAE40"/>
          </p15:clr>
        </p15:guide>
        <p15:guide id="4" orient="horz" pos="18427" userDrawn="1">
          <p15:clr>
            <a:srgbClr val="FBAE40"/>
          </p15:clr>
        </p15:guide>
        <p15:guide id="5" pos="13028" userDrawn="1">
          <p15:clr>
            <a:srgbClr val="FBAE40"/>
          </p15:clr>
        </p15:guide>
        <p15:guide id="6" pos="1393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EE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141031" y="1212522"/>
            <a:ext cx="38521709" cy="5045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141031" y="7063772"/>
            <a:ext cx="38521709" cy="19981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41029" y="28060416"/>
            <a:ext cx="9985867" cy="1611875"/>
          </a:xfrm>
          <a:prstGeom prst="rect">
            <a:avLst/>
          </a:prstGeom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5326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63B3B48-648D-4A5F-A7F6-3664B9454514}" type="datetimeFigureOut">
              <a:rPr lang="en-GB" altLang="en-US" smtClean="0"/>
              <a:pPr>
                <a:defRPr/>
              </a:pPr>
              <a:t>21/05/2025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624412" y="28060416"/>
            <a:ext cx="13554944" cy="1611875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 defTabSz="4036668" eaLnBrk="1" fontAlgn="auto" hangingPunct="1">
              <a:spcBef>
                <a:spcPts val="0"/>
              </a:spcBef>
              <a:spcAft>
                <a:spcPts val="0"/>
              </a:spcAft>
              <a:defRPr sz="5326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676870" y="28060416"/>
            <a:ext cx="9985867" cy="1611875"/>
          </a:xfrm>
          <a:prstGeom prst="rect">
            <a:avLst/>
          </a:prstGeom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326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0E17DD1-FBDC-4A92-AA73-D8325BA13B7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4035778" rtl="0" eaLnBrk="0" fontAlgn="base" hangingPunct="0">
        <a:spcBef>
          <a:spcPct val="0"/>
        </a:spcBef>
        <a:spcAft>
          <a:spcPct val="0"/>
        </a:spcAft>
        <a:defRPr sz="19432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1pPr>
      <a:lvl2pPr algn="ctr" defTabSz="4035778" rtl="0" eaLnBrk="0" fontAlgn="base" hangingPunct="0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2pPr>
      <a:lvl3pPr algn="ctr" defTabSz="4035778" rtl="0" eaLnBrk="0" fontAlgn="base" hangingPunct="0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3pPr>
      <a:lvl4pPr algn="ctr" defTabSz="4035778" rtl="0" eaLnBrk="0" fontAlgn="base" hangingPunct="0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4pPr>
      <a:lvl5pPr algn="ctr" defTabSz="4035778" rtl="0" eaLnBrk="0" fontAlgn="base" hangingPunct="0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5pPr>
      <a:lvl6pPr marL="427160" algn="ctr" defTabSz="4035778" rtl="0" fontAlgn="base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</a:defRPr>
      </a:lvl6pPr>
      <a:lvl7pPr marL="854322" algn="ctr" defTabSz="4035778" rtl="0" fontAlgn="base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</a:defRPr>
      </a:lvl7pPr>
      <a:lvl8pPr marL="1281482" algn="ctr" defTabSz="4035778" rtl="0" fontAlgn="base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</a:defRPr>
      </a:lvl8pPr>
      <a:lvl9pPr marL="1708642" algn="ctr" defTabSz="4035778" rtl="0" fontAlgn="base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</a:defRPr>
      </a:lvl9pPr>
    </p:titleStyle>
    <p:bodyStyle>
      <a:lvl1pPr marL="1512860" indent="-1512860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108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1pPr>
      <a:lvl2pPr marL="3279347" indent="-1260717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2333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2pPr>
      <a:lvl3pPr marL="5045834" indent="-1008573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557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3pPr>
      <a:lvl4pPr marL="7062980" indent="-1008573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8876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4pPr>
      <a:lvl5pPr marL="9081612" indent="-1008573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8876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5pPr>
      <a:lvl6pPr marL="11100834" indent="-1009166" algn="l" defTabSz="4036668" rtl="0" eaLnBrk="1" latinLnBrk="0" hangingPunct="1">
        <a:spcBef>
          <a:spcPct val="20000"/>
        </a:spcBef>
        <a:buFont typeface="Arial" pitchFamily="34" charset="0"/>
        <a:buChar char="•"/>
        <a:defRPr sz="887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169" indent="-1009166" algn="l" defTabSz="4036668" rtl="0" eaLnBrk="1" latinLnBrk="0" hangingPunct="1">
        <a:spcBef>
          <a:spcPct val="20000"/>
        </a:spcBef>
        <a:buFont typeface="Arial" pitchFamily="34" charset="0"/>
        <a:buChar char="•"/>
        <a:defRPr sz="887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502" indent="-1009166" algn="l" defTabSz="4036668" rtl="0" eaLnBrk="1" latinLnBrk="0" hangingPunct="1">
        <a:spcBef>
          <a:spcPct val="20000"/>
        </a:spcBef>
        <a:buFont typeface="Arial" pitchFamily="34" charset="0"/>
        <a:buChar char="•"/>
        <a:defRPr sz="8876" kern="1200">
          <a:solidFill>
            <a:schemeClr val="tx1"/>
          </a:solidFill>
          <a:latin typeface="+mn-lt"/>
          <a:ea typeface="+mn-ea"/>
          <a:cs typeface="+mn-cs"/>
        </a:defRPr>
      </a:lvl8pPr>
      <a:lvl9pPr marL="17155836" indent="-1009166" algn="l" defTabSz="4036668" rtl="0" eaLnBrk="1" latinLnBrk="0" hangingPunct="1">
        <a:spcBef>
          <a:spcPct val="20000"/>
        </a:spcBef>
        <a:buFont typeface="Arial" pitchFamily="34" charset="0"/>
        <a:buChar char="•"/>
        <a:defRPr sz="88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1pPr>
      <a:lvl2pPr marL="2018333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2pPr>
      <a:lvl3pPr marL="4036668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3pPr>
      <a:lvl4pPr marL="6055002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4pPr>
      <a:lvl5pPr marL="8073335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5pPr>
      <a:lvl6pPr marL="10091668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6pPr>
      <a:lvl7pPr marL="12110002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7pPr>
      <a:lvl8pPr marL="14128335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8pPr>
      <a:lvl9pPr marL="16146668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536" userDrawn="1">
          <p15:clr>
            <a:srgbClr val="F26B43"/>
          </p15:clr>
        </p15:guide>
        <p15:guide id="2" pos="1348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TextBox 21"/>
          <p:cNvSpPr txBox="1">
            <a:spLocks noChangeArrowheads="1"/>
          </p:cNvSpPr>
          <p:nvPr/>
        </p:nvSpPr>
        <p:spPr bwMode="auto">
          <a:xfrm>
            <a:off x="45685634" y="22814685"/>
            <a:ext cx="4645403" cy="494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616">
              <a:latin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2302189" y="22718108"/>
            <a:ext cx="12605772" cy="2968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en-GB" sz="3738" b="1" u="sng" dirty="0">
              <a:latin typeface="+mn-lt"/>
              <a:cs typeface="Arial" panose="020B0604020202020204" pitchFamily="34" charset="0"/>
            </a:endParaRPr>
          </a:p>
          <a:p>
            <a:pPr>
              <a:defRPr/>
            </a:pPr>
            <a:endParaRPr lang="en-GB" sz="3738" b="1" u="sng" dirty="0">
              <a:latin typeface="+mn-lt"/>
              <a:cs typeface="Arial" panose="020B0604020202020204" pitchFamily="34" charset="0"/>
            </a:endParaRPr>
          </a:p>
          <a:p>
            <a:pPr>
              <a:defRPr/>
            </a:pPr>
            <a:endParaRPr lang="en-GB" sz="3738" dirty="0">
              <a:latin typeface="+mn-lt"/>
            </a:endParaRPr>
          </a:p>
          <a:p>
            <a:pPr>
              <a:defRPr/>
            </a:pPr>
            <a:endParaRPr lang="en-GB" sz="3738" dirty="0">
              <a:latin typeface="+mn-lt"/>
            </a:endParaRPr>
          </a:p>
          <a:p>
            <a:pPr>
              <a:defRPr/>
            </a:pPr>
            <a:endParaRPr lang="en-GB" sz="3738" dirty="0">
              <a:latin typeface="+mn-lt"/>
            </a:endParaRP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37874077" y="28752583"/>
            <a:ext cx="3796230" cy="947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854322" eaLnBrk="1" hangingPunct="1"/>
            <a:r>
              <a:rPr lang="en-GB" altLang="en-US" sz="3599" b="1" dirty="0">
                <a:solidFill>
                  <a:srgbClr val="005EB8"/>
                </a:solidFill>
                <a:latin typeface="Arial" pitchFamily="34" charset="0"/>
                <a:cs typeface="Arial" pitchFamily="34" charset="0"/>
              </a:rPr>
              <a:t>#</a:t>
            </a:r>
            <a:r>
              <a:rPr lang="en-GB" altLang="en-US" sz="3599" b="1" dirty="0" err="1">
                <a:solidFill>
                  <a:srgbClr val="005EB8"/>
                </a:solidFill>
                <a:latin typeface="Arial" pitchFamily="34" charset="0"/>
                <a:cs typeface="Arial" pitchFamily="34" charset="0"/>
              </a:rPr>
              <a:t>TheGSQIAWay</a:t>
            </a:r>
            <a:endParaRPr lang="en-US" altLang="en-US" sz="1601" dirty="0">
              <a:solidFill>
                <a:srgbClr val="005EB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99" name="TextBox 9"/>
          <p:cNvSpPr txBox="1">
            <a:spLocks noChangeArrowheads="1"/>
          </p:cNvSpPr>
          <p:nvPr/>
        </p:nvSpPr>
        <p:spPr bwMode="auto">
          <a:xfrm>
            <a:off x="22121813" y="8316574"/>
            <a:ext cx="19240497" cy="412552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243" dirty="0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9FE3EC83-4D00-8EE4-3E9C-0CA738441E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3574" y="8316575"/>
            <a:ext cx="19218376" cy="412552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243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0B6CF3-AF34-8871-5A67-EAD9A7757B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0903" y="13354070"/>
            <a:ext cx="39921410" cy="103378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243" dirty="0"/>
          </a:p>
        </p:txBody>
      </p:sp>
      <p:sp>
        <p:nvSpPr>
          <p:cNvPr id="11" name="TextBox 9">
            <a:extLst>
              <a:ext uri="{FF2B5EF4-FFF2-40B4-BE49-F238E27FC236}">
                <a16:creationId xmlns:a16="http://schemas.microsoft.com/office/drawing/2014/main" id="{0BDFC77F-6E79-F03D-1C3C-53945F232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3577" y="24603894"/>
            <a:ext cx="19218373" cy="358545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243" dirty="0"/>
          </a:p>
        </p:txBody>
      </p:sp>
      <p:sp>
        <p:nvSpPr>
          <p:cNvPr id="13" name="TextBox 9">
            <a:extLst>
              <a:ext uri="{FF2B5EF4-FFF2-40B4-BE49-F238E27FC236}">
                <a16:creationId xmlns:a16="http://schemas.microsoft.com/office/drawing/2014/main" id="{9DF7A90D-F7E3-04AF-9371-D65D9A418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21813" y="24603892"/>
            <a:ext cx="19170975" cy="358545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243" dirty="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919817" y="3197251"/>
            <a:ext cx="22851629" cy="2616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854322" eaLnBrk="1" hangingPunct="1">
              <a:spcAft>
                <a:spcPts val="279"/>
              </a:spcAft>
            </a:pPr>
            <a:r>
              <a:rPr lang="en-GB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Gloucestershire Safety and Quality Improvement Academy 2025</a:t>
            </a:r>
            <a:endParaRPr lang="en-GB" altLang="en-US" sz="40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defTabSz="854322" eaLnBrk="1" hangingPunct="1">
              <a:spcAft>
                <a:spcPts val="279"/>
              </a:spcAft>
            </a:pPr>
            <a:r>
              <a:rPr lang="en-GB" altLang="en-US" sz="6728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Main heading </a:t>
            </a:r>
          </a:p>
          <a:p>
            <a:pPr defTabSz="854322" eaLnBrk="1" hangingPunct="1">
              <a:spcAft>
                <a:spcPts val="279"/>
              </a:spcAft>
            </a:pPr>
            <a:r>
              <a:rPr lang="en-GB" altLang="en-US" sz="4485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Author or subheading</a:t>
            </a:r>
          </a:p>
          <a:p>
            <a:pPr defTabSz="854322" eaLnBrk="1" hangingPunct="1"/>
            <a:r>
              <a:rPr lang="en-GB" altLang="en-US" sz="3363" b="1" noProof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Other references required here</a:t>
            </a:r>
            <a:endParaRPr lang="en-US" altLang="en-US" sz="1682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2091</TotalTime>
  <Words>19</Words>
  <Application>Microsoft Office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GSQIA</dc:creator>
  <cp:lastModifiedBy>Cheung Yingyan</cp:lastModifiedBy>
  <cp:revision>208</cp:revision>
  <cp:lastPrinted>2012-10-12T16:18:20Z</cp:lastPrinted>
  <dcterms:created xsi:type="dcterms:W3CDTF">2011-03-01T17:55:15Z</dcterms:created>
  <dcterms:modified xsi:type="dcterms:W3CDTF">2025-05-21T05:55:17Z</dcterms:modified>
</cp:coreProperties>
</file>