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71" r:id="rId5"/>
    <p:sldId id="272" r:id="rId6"/>
    <p:sldId id="276" r:id="rId7"/>
    <p:sldId id="274" r:id="rId8"/>
    <p:sldId id="277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 autoAdjust="0"/>
    <p:restoredTop sz="94660"/>
  </p:normalViewPr>
  <p:slideViewPr>
    <p:cSldViewPr snapToGrid="0">
      <p:cViewPr varScale="1">
        <p:scale>
          <a:sx n="81" d="100"/>
          <a:sy n="81" d="100"/>
        </p:scale>
        <p:origin x="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01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83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93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8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87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11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82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5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47F315-E762-87ED-6D17-F03996C3F8AD}"/>
              </a:ext>
            </a:extLst>
          </p:cNvPr>
          <p:cNvSpPr txBox="1"/>
          <p:nvPr/>
        </p:nvSpPr>
        <p:spPr>
          <a:xfrm>
            <a:off x="641927" y="4546031"/>
            <a:ext cx="7579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Gloucestershire Safety &amp; </a:t>
            </a:r>
            <a:b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Improvement Academy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782AF3-478C-543A-430F-4E130CFFA664}"/>
              </a:ext>
            </a:extLst>
          </p:cNvPr>
          <p:cNvSpPr txBox="1"/>
          <p:nvPr/>
        </p:nvSpPr>
        <p:spPr>
          <a:xfrm>
            <a:off x="641926" y="5797559"/>
            <a:ext cx="7172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Improvement Initiative Title Presenter Name (s)</a:t>
            </a:r>
          </a:p>
        </p:txBody>
      </p:sp>
    </p:spTree>
    <p:extLst>
      <p:ext uri="{BB962C8B-B14F-4D97-AF65-F5344CB8AC3E}">
        <p14:creationId xmlns:p14="http://schemas.microsoft.com/office/powerpoint/2010/main" val="253553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0F44-D75C-4A41-9768-A6551CA5163F}"/>
              </a:ext>
            </a:extLst>
          </p:cNvPr>
          <p:cNvSpPr txBox="1"/>
          <p:nvPr/>
        </p:nvSpPr>
        <p:spPr>
          <a:xfrm>
            <a:off x="2087417" y="634152"/>
            <a:ext cx="668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Aim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2C287-B299-6103-F376-50E59F9B4750}"/>
              </a:ext>
            </a:extLst>
          </p:cNvPr>
          <p:cNvSpPr txBox="1"/>
          <p:nvPr/>
        </p:nvSpPr>
        <p:spPr>
          <a:xfrm>
            <a:off x="2087417" y="1730277"/>
            <a:ext cx="8636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What, how good and by when? Make sure it’s SMART</a:t>
            </a:r>
          </a:p>
        </p:txBody>
      </p:sp>
    </p:spTree>
    <p:extLst>
      <p:ext uri="{BB962C8B-B14F-4D97-AF65-F5344CB8AC3E}">
        <p14:creationId xmlns:p14="http://schemas.microsoft.com/office/powerpoint/2010/main" val="139259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0F44-D75C-4A41-9768-A6551CA5163F}"/>
              </a:ext>
            </a:extLst>
          </p:cNvPr>
          <p:cNvSpPr txBox="1"/>
          <p:nvPr/>
        </p:nvSpPr>
        <p:spPr>
          <a:xfrm>
            <a:off x="2087416" y="634152"/>
            <a:ext cx="8352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team &amp; Stakeholders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2C287-B299-6103-F376-50E59F9B4750}"/>
              </a:ext>
            </a:extLst>
          </p:cNvPr>
          <p:cNvSpPr txBox="1"/>
          <p:nvPr/>
        </p:nvSpPr>
        <p:spPr>
          <a:xfrm>
            <a:off x="2087417" y="1730277"/>
            <a:ext cx="8636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key team members, and sponsor.</a:t>
            </a:r>
          </a:p>
          <a:p>
            <a:endParaRPr lang="en-GB" sz="2000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any additional key stakeholders</a:t>
            </a:r>
          </a:p>
        </p:txBody>
      </p:sp>
    </p:spTree>
    <p:extLst>
      <p:ext uri="{BB962C8B-B14F-4D97-AF65-F5344CB8AC3E}">
        <p14:creationId xmlns:p14="http://schemas.microsoft.com/office/powerpoint/2010/main" val="25995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0F44-D75C-4A41-9768-A6551CA5163F}"/>
              </a:ext>
            </a:extLst>
          </p:cNvPr>
          <p:cNvSpPr txBox="1"/>
          <p:nvPr/>
        </p:nvSpPr>
        <p:spPr>
          <a:xfrm>
            <a:off x="2087417" y="634152"/>
            <a:ext cx="668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 Diagram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368822-238F-049B-3D8B-44DD1FC5B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235" y="1456356"/>
            <a:ext cx="5383235" cy="408467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DA00E83-B97E-FA4F-E54C-4260AA9ECCD8}"/>
              </a:ext>
            </a:extLst>
          </p:cNvPr>
          <p:cNvGrpSpPr/>
          <p:nvPr/>
        </p:nvGrpSpPr>
        <p:grpSpPr>
          <a:xfrm>
            <a:off x="8876183" y="1345707"/>
            <a:ext cx="1365275" cy="416242"/>
            <a:chOff x="3827219" y="2817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FFBE13C5-B6E2-3C51-99A8-3C2759137950}"/>
                </a:ext>
              </a:extLst>
            </p:cNvPr>
            <p:cNvSpPr/>
            <p:nvPr/>
          </p:nvSpPr>
          <p:spPr>
            <a:xfrm>
              <a:off x="3827219" y="2817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F3657B04-0800-05C2-F044-9CD565B69C9F}"/>
                </a:ext>
              </a:extLst>
            </p:cNvPr>
            <p:cNvSpPr/>
            <p:nvPr/>
          </p:nvSpPr>
          <p:spPr>
            <a:xfrm>
              <a:off x="3922922" y="35499"/>
              <a:ext cx="1173867" cy="375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Change idea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D3D2B3C-4A1B-8794-670E-0D5E13DFDFF4}"/>
              </a:ext>
            </a:extLst>
          </p:cNvPr>
          <p:cNvGrpSpPr/>
          <p:nvPr/>
        </p:nvGrpSpPr>
        <p:grpSpPr>
          <a:xfrm>
            <a:off x="8876185" y="1924686"/>
            <a:ext cx="1365275" cy="416242"/>
            <a:chOff x="3827219" y="2817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1CDCFBA9-B48E-2FA7-D7AB-7FED1F973558}"/>
                </a:ext>
              </a:extLst>
            </p:cNvPr>
            <p:cNvSpPr/>
            <p:nvPr/>
          </p:nvSpPr>
          <p:spPr>
            <a:xfrm>
              <a:off x="3827219" y="2817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id="{5DC9F5FD-3F7F-795E-B986-F45757AF071F}"/>
                </a:ext>
              </a:extLst>
            </p:cNvPr>
            <p:cNvSpPr/>
            <p:nvPr/>
          </p:nvSpPr>
          <p:spPr>
            <a:xfrm>
              <a:off x="3922922" y="35499"/>
              <a:ext cx="1173867" cy="375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Change idea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CFDF14F-94FB-29D6-2DF3-22FF217BA822}"/>
              </a:ext>
            </a:extLst>
          </p:cNvPr>
          <p:cNvGrpSpPr/>
          <p:nvPr/>
        </p:nvGrpSpPr>
        <p:grpSpPr>
          <a:xfrm>
            <a:off x="8894546" y="2503665"/>
            <a:ext cx="1365275" cy="416242"/>
            <a:chOff x="3827219" y="2817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6C8811C5-AF47-6B83-9BF1-575EA60E7D20}"/>
                </a:ext>
              </a:extLst>
            </p:cNvPr>
            <p:cNvSpPr/>
            <p:nvPr/>
          </p:nvSpPr>
          <p:spPr>
            <a:xfrm>
              <a:off x="3827219" y="2817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Rounded Rectangle 4">
              <a:extLst>
                <a:ext uri="{FF2B5EF4-FFF2-40B4-BE49-F238E27FC236}">
                  <a16:creationId xmlns:a16="http://schemas.microsoft.com/office/drawing/2014/main" id="{3924B33B-70B6-45D1-AE35-969AC9D88D41}"/>
                </a:ext>
              </a:extLst>
            </p:cNvPr>
            <p:cNvSpPr/>
            <p:nvPr/>
          </p:nvSpPr>
          <p:spPr>
            <a:xfrm>
              <a:off x="3922922" y="35499"/>
              <a:ext cx="1173867" cy="375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Change idea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E1D03B-96EB-75E2-EA15-B6C6473E8529}"/>
              </a:ext>
            </a:extLst>
          </p:cNvPr>
          <p:cNvGrpSpPr/>
          <p:nvPr/>
        </p:nvGrpSpPr>
        <p:grpSpPr>
          <a:xfrm>
            <a:off x="8876187" y="3082451"/>
            <a:ext cx="1365275" cy="416242"/>
            <a:chOff x="3827219" y="2817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0B098128-CB9C-92A0-DC64-E2B699D5C1F8}"/>
                </a:ext>
              </a:extLst>
            </p:cNvPr>
            <p:cNvSpPr/>
            <p:nvPr/>
          </p:nvSpPr>
          <p:spPr>
            <a:xfrm>
              <a:off x="3827219" y="2817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ounded Rectangle 4">
              <a:extLst>
                <a:ext uri="{FF2B5EF4-FFF2-40B4-BE49-F238E27FC236}">
                  <a16:creationId xmlns:a16="http://schemas.microsoft.com/office/drawing/2014/main" id="{7664CA46-2BD8-30D7-C7D4-988D5BD043DE}"/>
                </a:ext>
              </a:extLst>
            </p:cNvPr>
            <p:cNvSpPr/>
            <p:nvPr/>
          </p:nvSpPr>
          <p:spPr>
            <a:xfrm>
              <a:off x="3922922" y="35499"/>
              <a:ext cx="1173867" cy="375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Change idea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64BC3B2-1AAD-1197-6B48-2A06481E782F}"/>
              </a:ext>
            </a:extLst>
          </p:cNvPr>
          <p:cNvGrpSpPr/>
          <p:nvPr/>
        </p:nvGrpSpPr>
        <p:grpSpPr>
          <a:xfrm>
            <a:off x="8876189" y="3661430"/>
            <a:ext cx="1365275" cy="416242"/>
            <a:chOff x="3827219" y="2817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9" name="Rounded Rectangle 7">
              <a:extLst>
                <a:ext uri="{FF2B5EF4-FFF2-40B4-BE49-F238E27FC236}">
                  <a16:creationId xmlns:a16="http://schemas.microsoft.com/office/drawing/2014/main" id="{A3225E34-53F1-C171-3C4C-C6E3A128C8CE}"/>
                </a:ext>
              </a:extLst>
            </p:cNvPr>
            <p:cNvSpPr/>
            <p:nvPr/>
          </p:nvSpPr>
          <p:spPr>
            <a:xfrm>
              <a:off x="3827219" y="2817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Rounded Rectangle 4">
              <a:extLst>
                <a:ext uri="{FF2B5EF4-FFF2-40B4-BE49-F238E27FC236}">
                  <a16:creationId xmlns:a16="http://schemas.microsoft.com/office/drawing/2014/main" id="{AE859785-DB1E-DFC2-588F-05A3A1C20D18}"/>
                </a:ext>
              </a:extLst>
            </p:cNvPr>
            <p:cNvSpPr/>
            <p:nvPr/>
          </p:nvSpPr>
          <p:spPr>
            <a:xfrm>
              <a:off x="3922922" y="35499"/>
              <a:ext cx="1173867" cy="375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Change idea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5D1D5E-BFD9-F21A-A4FC-206A4314ABD9}"/>
              </a:ext>
            </a:extLst>
          </p:cNvPr>
          <p:cNvGrpSpPr/>
          <p:nvPr/>
        </p:nvGrpSpPr>
        <p:grpSpPr>
          <a:xfrm>
            <a:off x="8876189" y="4240216"/>
            <a:ext cx="1365275" cy="416242"/>
            <a:chOff x="3827219" y="2817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2" name="Rounded Rectangle 7">
              <a:extLst>
                <a:ext uri="{FF2B5EF4-FFF2-40B4-BE49-F238E27FC236}">
                  <a16:creationId xmlns:a16="http://schemas.microsoft.com/office/drawing/2014/main" id="{CB4FB724-3C2A-3071-3890-7DF796D34C02}"/>
                </a:ext>
              </a:extLst>
            </p:cNvPr>
            <p:cNvSpPr/>
            <p:nvPr/>
          </p:nvSpPr>
          <p:spPr>
            <a:xfrm>
              <a:off x="3827219" y="2817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Rounded Rectangle 4">
              <a:extLst>
                <a:ext uri="{FF2B5EF4-FFF2-40B4-BE49-F238E27FC236}">
                  <a16:creationId xmlns:a16="http://schemas.microsoft.com/office/drawing/2014/main" id="{C594C1B3-BB47-7A05-2A97-AC2EC5F7C03B}"/>
                </a:ext>
              </a:extLst>
            </p:cNvPr>
            <p:cNvSpPr/>
            <p:nvPr/>
          </p:nvSpPr>
          <p:spPr>
            <a:xfrm>
              <a:off x="3922922" y="35499"/>
              <a:ext cx="1173867" cy="375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Change idea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FF3198B-D879-E7F7-2C0B-E4CA0E72480A}"/>
              </a:ext>
            </a:extLst>
          </p:cNvPr>
          <p:cNvGrpSpPr/>
          <p:nvPr/>
        </p:nvGrpSpPr>
        <p:grpSpPr>
          <a:xfrm>
            <a:off x="8876191" y="4819002"/>
            <a:ext cx="1365275" cy="416242"/>
            <a:chOff x="3827219" y="2817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5" name="Rounded Rectangle 7">
              <a:extLst>
                <a:ext uri="{FF2B5EF4-FFF2-40B4-BE49-F238E27FC236}">
                  <a16:creationId xmlns:a16="http://schemas.microsoft.com/office/drawing/2014/main" id="{6E0BA8CE-50A5-9308-A4F8-854EE1F8AA89}"/>
                </a:ext>
              </a:extLst>
            </p:cNvPr>
            <p:cNvSpPr/>
            <p:nvPr/>
          </p:nvSpPr>
          <p:spPr>
            <a:xfrm>
              <a:off x="3827219" y="2817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ounded Rectangle 4">
              <a:extLst>
                <a:ext uri="{FF2B5EF4-FFF2-40B4-BE49-F238E27FC236}">
                  <a16:creationId xmlns:a16="http://schemas.microsoft.com/office/drawing/2014/main" id="{EAE8EB3E-F531-614A-43A8-AFA562DA5307}"/>
                </a:ext>
              </a:extLst>
            </p:cNvPr>
            <p:cNvSpPr/>
            <p:nvPr/>
          </p:nvSpPr>
          <p:spPr>
            <a:xfrm>
              <a:off x="3922922" y="35499"/>
              <a:ext cx="1173867" cy="375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Change idea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4A5DAEE-EA4F-0333-8E3A-D3742F01BA16}"/>
              </a:ext>
            </a:extLst>
          </p:cNvPr>
          <p:cNvGrpSpPr/>
          <p:nvPr/>
        </p:nvGrpSpPr>
        <p:grpSpPr>
          <a:xfrm>
            <a:off x="8876191" y="5397788"/>
            <a:ext cx="1365275" cy="416242"/>
            <a:chOff x="3827219" y="2817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8" name="Rounded Rectangle 7">
              <a:extLst>
                <a:ext uri="{FF2B5EF4-FFF2-40B4-BE49-F238E27FC236}">
                  <a16:creationId xmlns:a16="http://schemas.microsoft.com/office/drawing/2014/main" id="{9B7BF8B4-20B8-036C-BDC2-4B1AF79713C8}"/>
                </a:ext>
              </a:extLst>
            </p:cNvPr>
            <p:cNvSpPr/>
            <p:nvPr/>
          </p:nvSpPr>
          <p:spPr>
            <a:xfrm>
              <a:off x="3827219" y="2817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Rounded Rectangle 4">
              <a:extLst>
                <a:ext uri="{FF2B5EF4-FFF2-40B4-BE49-F238E27FC236}">
                  <a16:creationId xmlns:a16="http://schemas.microsoft.com/office/drawing/2014/main" id="{D3EF582D-F0D4-0D0B-E53A-67840740ADD8}"/>
                </a:ext>
              </a:extLst>
            </p:cNvPr>
            <p:cNvSpPr/>
            <p:nvPr/>
          </p:nvSpPr>
          <p:spPr>
            <a:xfrm>
              <a:off x="3922922" y="35499"/>
              <a:ext cx="1173867" cy="375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Change idea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94E57B2-BB43-55F7-EDC6-AFB236DE8AD1}"/>
              </a:ext>
            </a:extLst>
          </p:cNvPr>
          <p:cNvSpPr txBox="1"/>
          <p:nvPr/>
        </p:nvSpPr>
        <p:spPr>
          <a:xfrm>
            <a:off x="2673583" y="5814030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above is an example of how to lay out your Driver Diagram – please delete and insert your own text boxes as appropriate</a:t>
            </a:r>
          </a:p>
        </p:txBody>
      </p:sp>
    </p:spTree>
    <p:extLst>
      <p:ext uri="{BB962C8B-B14F-4D97-AF65-F5344CB8AC3E}">
        <p14:creationId xmlns:p14="http://schemas.microsoft.com/office/powerpoint/2010/main" val="2446868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0F44-D75C-4A41-9768-A6551CA5163F}"/>
              </a:ext>
            </a:extLst>
          </p:cNvPr>
          <p:cNvSpPr txBox="1"/>
          <p:nvPr/>
        </p:nvSpPr>
        <p:spPr>
          <a:xfrm>
            <a:off x="2087417" y="634152"/>
            <a:ext cx="668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2C287-B299-6103-F376-50E59F9B4750}"/>
              </a:ext>
            </a:extLst>
          </p:cNvPr>
          <p:cNvSpPr txBox="1"/>
          <p:nvPr/>
        </p:nvSpPr>
        <p:spPr>
          <a:xfrm>
            <a:off x="2087417" y="1730277"/>
            <a:ext cx="8636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</a:p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Balancing</a:t>
            </a:r>
          </a:p>
        </p:txBody>
      </p:sp>
    </p:spTree>
    <p:extLst>
      <p:ext uri="{BB962C8B-B14F-4D97-AF65-F5344CB8AC3E}">
        <p14:creationId xmlns:p14="http://schemas.microsoft.com/office/powerpoint/2010/main" val="3532801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6D3F9-E958-54F1-7366-4404A34F3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758" y="2993473"/>
            <a:ext cx="3905010" cy="32946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720F44-D75C-4A41-9768-A6551CA5163F}"/>
              </a:ext>
            </a:extLst>
          </p:cNvPr>
          <p:cNvSpPr txBox="1"/>
          <p:nvPr/>
        </p:nvSpPr>
        <p:spPr>
          <a:xfrm>
            <a:off x="2087417" y="634152"/>
            <a:ext cx="668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PDSA cycles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2C287-B299-6103-F376-50E59F9B4750}"/>
              </a:ext>
            </a:extLst>
          </p:cNvPr>
          <p:cNvSpPr txBox="1"/>
          <p:nvPr/>
        </p:nvSpPr>
        <p:spPr>
          <a:xfrm>
            <a:off x="2087418" y="1730277"/>
            <a:ext cx="8201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changes have you tested, and what are you going to next test using PDSA?</a:t>
            </a:r>
          </a:p>
        </p:txBody>
      </p:sp>
    </p:spTree>
    <p:extLst>
      <p:ext uri="{BB962C8B-B14F-4D97-AF65-F5344CB8AC3E}">
        <p14:creationId xmlns:p14="http://schemas.microsoft.com/office/powerpoint/2010/main" val="306183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0F44-D75C-4A41-9768-A6551CA5163F}"/>
              </a:ext>
            </a:extLst>
          </p:cNvPr>
          <p:cNvSpPr txBox="1"/>
          <p:nvPr/>
        </p:nvSpPr>
        <p:spPr>
          <a:xfrm>
            <a:off x="2087417" y="634152"/>
            <a:ext cx="668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2C287-B299-6103-F376-50E59F9B4750}"/>
              </a:ext>
            </a:extLst>
          </p:cNvPr>
          <p:cNvSpPr txBox="1"/>
          <p:nvPr/>
        </p:nvSpPr>
        <p:spPr>
          <a:xfrm>
            <a:off x="2087417" y="1730277"/>
            <a:ext cx="8636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results from your PDSA</a:t>
            </a:r>
          </a:p>
        </p:txBody>
      </p:sp>
    </p:spTree>
    <p:extLst>
      <p:ext uri="{BB962C8B-B14F-4D97-AF65-F5344CB8AC3E}">
        <p14:creationId xmlns:p14="http://schemas.microsoft.com/office/powerpoint/2010/main" val="1611485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0F44-D75C-4A41-9768-A6551CA5163F}"/>
              </a:ext>
            </a:extLst>
          </p:cNvPr>
          <p:cNvSpPr txBox="1"/>
          <p:nvPr/>
        </p:nvSpPr>
        <p:spPr>
          <a:xfrm>
            <a:off x="2087417" y="634152"/>
            <a:ext cx="668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 or Challenges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2C287-B299-6103-F376-50E59F9B4750}"/>
              </a:ext>
            </a:extLst>
          </p:cNvPr>
          <p:cNvSpPr txBox="1"/>
          <p:nvPr/>
        </p:nvSpPr>
        <p:spPr>
          <a:xfrm>
            <a:off x="2087417" y="1730277"/>
            <a:ext cx="8636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have you encountered, and how have you overcome this?</a:t>
            </a:r>
          </a:p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need help with?</a:t>
            </a:r>
          </a:p>
        </p:txBody>
      </p:sp>
    </p:spTree>
    <p:extLst>
      <p:ext uri="{BB962C8B-B14F-4D97-AF65-F5344CB8AC3E}">
        <p14:creationId xmlns:p14="http://schemas.microsoft.com/office/powerpoint/2010/main" val="84905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0F44-D75C-4A41-9768-A6551CA5163F}"/>
              </a:ext>
            </a:extLst>
          </p:cNvPr>
          <p:cNvSpPr txBox="1"/>
          <p:nvPr/>
        </p:nvSpPr>
        <p:spPr>
          <a:xfrm>
            <a:off x="2087417" y="634152"/>
            <a:ext cx="668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2C287-B299-6103-F376-50E59F9B4750}"/>
              </a:ext>
            </a:extLst>
          </p:cNvPr>
          <p:cNvSpPr txBox="1"/>
          <p:nvPr/>
        </p:nvSpPr>
        <p:spPr>
          <a:xfrm>
            <a:off x="2087417" y="1730277"/>
            <a:ext cx="86368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testing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 up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 </a:t>
            </a:r>
          </a:p>
        </p:txBody>
      </p:sp>
    </p:spTree>
    <p:extLst>
      <p:ext uri="{BB962C8B-B14F-4D97-AF65-F5344CB8AC3E}">
        <p14:creationId xmlns:p14="http://schemas.microsoft.com/office/powerpoint/2010/main" val="1849414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148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GLOUCESTERSHIRE HOSPITALS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GSQIA</dc:creator>
  <cp:lastModifiedBy>CHEUNG, Yingyan (GLOUCESTERSHIRE HOSPITALS NHS FOUNDATION TRUST)</cp:lastModifiedBy>
  <cp:revision>8</cp:revision>
  <dcterms:created xsi:type="dcterms:W3CDTF">2025-03-18T12:15:15Z</dcterms:created>
  <dcterms:modified xsi:type="dcterms:W3CDTF">2026-01-26T14:52:50Z</dcterms:modified>
</cp:coreProperties>
</file>