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42840275" cy="30275213"/>
  <p:notesSz cx="6665913" cy="9872663"/>
  <p:defaultTextStyle>
    <a:defPPr>
      <a:defRPr lang="en-US"/>
    </a:defPPr>
    <a:lvl1pPr algn="l" defTabSz="4174882" rtl="0" eaLnBrk="0" fontAlgn="base" hangingPunct="0">
      <a:spcBef>
        <a:spcPct val="0"/>
      </a:spcBef>
      <a:spcAft>
        <a:spcPct val="0"/>
      </a:spcAft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2086674" indent="-1644790" algn="l" defTabSz="4174882" rtl="0" eaLnBrk="0" fontAlgn="base" hangingPunct="0">
      <a:spcBef>
        <a:spcPct val="0"/>
      </a:spcBef>
      <a:spcAft>
        <a:spcPct val="0"/>
      </a:spcAft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4174882" indent="-3291114" algn="l" defTabSz="4174882" rtl="0" eaLnBrk="0" fontAlgn="base" hangingPunct="0">
      <a:spcBef>
        <a:spcPct val="0"/>
      </a:spcBef>
      <a:spcAft>
        <a:spcPct val="0"/>
      </a:spcAft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6263089" indent="-4937438" algn="l" defTabSz="4174882" rtl="0" eaLnBrk="0" fontAlgn="base" hangingPunct="0">
      <a:spcBef>
        <a:spcPct val="0"/>
      </a:spcBef>
      <a:spcAft>
        <a:spcPct val="0"/>
      </a:spcAft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8351297" indent="-6583762" algn="l" defTabSz="4174882" rtl="0" eaLnBrk="0" fontAlgn="base" hangingPunct="0">
      <a:spcBef>
        <a:spcPct val="0"/>
      </a:spcBef>
      <a:spcAft>
        <a:spcPct val="0"/>
      </a:spcAft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09419" algn="l" defTabSz="883768" rtl="0" eaLnBrk="1" latinLnBrk="0" hangingPunct="1"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651303" algn="l" defTabSz="883768" rtl="0" eaLnBrk="1" latinLnBrk="0" hangingPunct="1"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093187" algn="l" defTabSz="883768" rtl="0" eaLnBrk="1" latinLnBrk="0" hangingPunct="1"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535070" algn="l" defTabSz="883768" rtl="0" eaLnBrk="1" latinLnBrk="0" hangingPunct="1">
      <a:defRPr sz="8215"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134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DEE"/>
    <a:srgbClr val="105469"/>
    <a:srgbClr val="F2F8F8"/>
    <a:srgbClr val="F0F0F0"/>
    <a:srgbClr val="40889D"/>
    <a:srgbClr val="105370"/>
    <a:srgbClr val="25657D"/>
    <a:srgbClr val="005EB8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199C09-379F-0F57-3138-F61DBDA39770}" v="1" dt="2026-06-11T07:32:56.497"/>
    <p1510:client id="{63BD8968-77FF-9C11-2FA6-10D835603A70}" v="6" dt="2026-06-10T15:24:05.642"/>
    <p1510:client id="{731477E9-B3CB-B2BB-45A4-E6AEAC3F1396}" v="77" dt="2026-06-11T09:04:43.887"/>
    <p1510:client id="{74D65AC4-A7BB-5F37-5E82-8D0042CF9933}" v="25" dt="2026-06-11T07:25:12.658"/>
    <p1510:client id="{7A6E6B07-AA86-CDA0-4476-F597C5B4C48B}" v="45" dt="2026-06-10T15:18:47.635"/>
    <p1510:client id="{87C93223-7786-CDC7-13E5-F10CEC58106A}" v="1" dt="2026-06-11T09:01:56.191"/>
    <p1510:client id="{95BF76A6-2232-818A-0031-297D0708A1A6}" v="60" dt="2026-06-11T08:48:14.924"/>
    <p1510:client id="{A5B69AF5-5547-9916-D06E-8BA8721FBFA4}" v="10" dt="2026-06-11T07:50:55.617"/>
    <p1510:client id="{D807D20D-EB2D-C409-58B2-1576E0C61EDC}" v="99" dt="2026-06-11T07:32:07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0" d="100"/>
          <a:sy n="20" d="100"/>
        </p:scale>
        <p:origin x="1128" y="-379"/>
      </p:cViewPr>
      <p:guideLst>
        <p:guide orient="horz" pos="9536"/>
        <p:guide pos="134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TT, Eleanor (GLOUCESTERSHIRE HOSPITALS NHS FOUNDATION TRUST)" userId="S::eleanor.pitt2@nhs.net::9b1e46f0-6d9f-4075-8537-faf53a45aa05" providerId="AD" clId="Web-{A5B69AF5-5547-9916-D06E-8BA8721FBFA4}"/>
    <pc:docChg chg="modSld">
      <pc:chgData name="PITT, Eleanor (GLOUCESTERSHIRE HOSPITALS NHS FOUNDATION TRUST)" userId="S::eleanor.pitt2@nhs.net::9b1e46f0-6d9f-4075-8537-faf53a45aa05" providerId="AD" clId="Web-{A5B69AF5-5547-9916-D06E-8BA8721FBFA4}" dt="2026-06-11T07:50:55.617" v="9" actId="14100"/>
      <pc:docMkLst>
        <pc:docMk/>
      </pc:docMkLst>
      <pc:sldChg chg="addSp delSp modSp">
        <pc:chgData name="PITT, Eleanor (GLOUCESTERSHIRE HOSPITALS NHS FOUNDATION TRUST)" userId="S::eleanor.pitt2@nhs.net::9b1e46f0-6d9f-4075-8537-faf53a45aa05" providerId="AD" clId="Web-{A5B69AF5-5547-9916-D06E-8BA8721FBFA4}" dt="2026-06-11T07:50:55.617" v="9" actId="14100"/>
        <pc:sldMkLst>
          <pc:docMk/>
          <pc:sldMk cId="0" sldId="256"/>
        </pc:sldMkLst>
        <pc:picChg chg="del">
          <ac:chgData name="PITT, Eleanor (GLOUCESTERSHIRE HOSPITALS NHS FOUNDATION TRUST)" userId="S::eleanor.pitt2@nhs.net::9b1e46f0-6d9f-4075-8537-faf53a45aa05" providerId="AD" clId="Web-{A5B69AF5-5547-9916-D06E-8BA8721FBFA4}" dt="2026-06-11T07:50:37.491" v="0"/>
          <ac:picMkLst>
            <pc:docMk/>
            <pc:sldMk cId="0" sldId="256"/>
            <ac:picMk id="22" creationId="{71F482FC-1BE2-7B28-4485-7935C1FB1747}"/>
          </ac:picMkLst>
        </pc:picChg>
        <pc:picChg chg="add mod modCrop">
          <ac:chgData name="PITT, Eleanor (GLOUCESTERSHIRE HOSPITALS NHS FOUNDATION TRUST)" userId="S::eleanor.pitt2@nhs.net::9b1e46f0-6d9f-4075-8537-faf53a45aa05" providerId="AD" clId="Web-{A5B69AF5-5547-9916-D06E-8BA8721FBFA4}" dt="2026-06-11T07:50:55.617" v="9" actId="14100"/>
          <ac:picMkLst>
            <pc:docMk/>
            <pc:sldMk cId="0" sldId="256"/>
            <ac:picMk id="55" creationId="{F48B901E-7115-23FC-C8B5-29473CBE9503}"/>
          </ac:picMkLst>
        </pc:picChg>
      </pc:sldChg>
    </pc:docChg>
  </pc:docChgLst>
  <pc:docChgLst>
    <pc:chgData name="WEBB, Megan (GLOUCESTERSHIRE HOSPITALS NHS FOUNDATION TRUST)" userId="S::megan.webb2@nhs.net::fa867b2f-cb17-4874-8e63-eca38c198587" providerId="AD" clId="Web-{731477E9-B3CB-B2BB-45A4-E6AEAC3F1396}"/>
    <pc:docChg chg="modSld">
      <pc:chgData name="WEBB, Megan (GLOUCESTERSHIRE HOSPITALS NHS FOUNDATION TRUST)" userId="S::megan.webb2@nhs.net::fa867b2f-cb17-4874-8e63-eca38c198587" providerId="AD" clId="Web-{731477E9-B3CB-B2BB-45A4-E6AEAC3F1396}" dt="2026-06-11T09:04:43.887" v="76" actId="1076"/>
      <pc:docMkLst>
        <pc:docMk/>
      </pc:docMkLst>
      <pc:sldChg chg="modSp">
        <pc:chgData name="WEBB, Megan (GLOUCESTERSHIRE HOSPITALS NHS FOUNDATION TRUST)" userId="S::megan.webb2@nhs.net::fa867b2f-cb17-4874-8e63-eca38c198587" providerId="AD" clId="Web-{731477E9-B3CB-B2BB-45A4-E6AEAC3F1396}" dt="2026-06-11T09:04:43.887" v="76" actId="1076"/>
        <pc:sldMkLst>
          <pc:docMk/>
          <pc:sldMk cId="0" sldId="256"/>
        </pc:sldMkLst>
        <pc:spChg chg="mod">
          <ac:chgData name="WEBB, Megan (GLOUCESTERSHIRE HOSPITALS NHS FOUNDATION TRUST)" userId="S::megan.webb2@nhs.net::fa867b2f-cb17-4874-8e63-eca38c198587" providerId="AD" clId="Web-{731477E9-B3CB-B2BB-45A4-E6AEAC3F1396}" dt="2026-06-11T09:01:48.349" v="72" actId="20577"/>
          <ac:spMkLst>
            <pc:docMk/>
            <pc:sldMk cId="0" sldId="256"/>
            <ac:spMk id="11" creationId="{0BDFC77F-6E79-F03D-1C3C-53945F232053}"/>
          </ac:spMkLst>
        </pc:spChg>
        <pc:spChg chg="mod">
          <ac:chgData name="WEBB, Megan (GLOUCESTERSHIRE HOSPITALS NHS FOUNDATION TRUST)" userId="S::megan.webb2@nhs.net::fa867b2f-cb17-4874-8e63-eca38c198587" providerId="AD" clId="Web-{731477E9-B3CB-B2BB-45A4-E6AEAC3F1396}" dt="2026-06-11T09:04:43.887" v="76" actId="1076"/>
          <ac:spMkLst>
            <pc:docMk/>
            <pc:sldMk cId="0" sldId="256"/>
            <ac:spMk id="4142" creationId="{E8CD2687-154B-B6B6-95EF-1D1FC362B9E1}"/>
          </ac:spMkLst>
        </pc:spChg>
      </pc:sldChg>
    </pc:docChg>
  </pc:docChgLst>
  <pc:docChgLst>
    <pc:chgData name="PITT, Eleanor (GLOUCESTERSHIRE HOSPITALS NHS FOUNDATION TRUST)" userId="S::eleanor.pitt2@nhs.net::9b1e46f0-6d9f-4075-8537-faf53a45aa05" providerId="AD" clId="Web-{38199C09-379F-0F57-3138-F61DBDA39770}"/>
    <pc:docChg chg="modSld">
      <pc:chgData name="PITT, Eleanor (GLOUCESTERSHIRE HOSPITALS NHS FOUNDATION TRUST)" userId="S::eleanor.pitt2@nhs.net::9b1e46f0-6d9f-4075-8537-faf53a45aa05" providerId="AD" clId="Web-{38199C09-379F-0F57-3138-F61DBDA39770}" dt="2026-06-11T07:32:56.497" v="0" actId="20577"/>
      <pc:docMkLst>
        <pc:docMk/>
      </pc:docMkLst>
      <pc:sldChg chg="modSp">
        <pc:chgData name="PITT, Eleanor (GLOUCESTERSHIRE HOSPITALS NHS FOUNDATION TRUST)" userId="S::eleanor.pitt2@nhs.net::9b1e46f0-6d9f-4075-8537-faf53a45aa05" providerId="AD" clId="Web-{38199C09-379F-0F57-3138-F61DBDA39770}" dt="2026-06-11T07:32:56.497" v="0" actId="20577"/>
        <pc:sldMkLst>
          <pc:docMk/>
          <pc:sldMk cId="0" sldId="256"/>
        </pc:sldMkLst>
        <pc:spChg chg="mod">
          <ac:chgData name="PITT, Eleanor (GLOUCESTERSHIRE HOSPITALS NHS FOUNDATION TRUST)" userId="S::eleanor.pitt2@nhs.net::9b1e46f0-6d9f-4075-8537-faf53a45aa05" providerId="AD" clId="Web-{38199C09-379F-0F57-3138-F61DBDA39770}" dt="2026-06-11T07:32:56.497" v="0" actId="20577"/>
          <ac:spMkLst>
            <pc:docMk/>
            <pc:sldMk cId="0" sldId="256"/>
            <ac:spMk id="6" creationId="{00000000-0000-0000-0000-000000000000}"/>
          </ac:spMkLst>
        </pc:spChg>
      </pc:sldChg>
    </pc:docChg>
  </pc:docChgLst>
  <pc:docChgLst>
    <pc:chgData name="WEBB, Megan (GLOUCESTERSHIRE HOSPITALS NHS FOUNDATION TRUST)" userId="S::megan.webb2@nhs.net::fa867b2f-cb17-4874-8e63-eca38c198587" providerId="AD" clId="Web-{95BF76A6-2232-818A-0031-297D0708A1A6}"/>
    <pc:docChg chg="modSld">
      <pc:chgData name="WEBB, Megan (GLOUCESTERSHIRE HOSPITALS NHS FOUNDATION TRUST)" userId="S::megan.webb2@nhs.net::fa867b2f-cb17-4874-8e63-eca38c198587" providerId="AD" clId="Web-{95BF76A6-2232-818A-0031-297D0708A1A6}" dt="2026-06-11T08:48:14.924" v="58" actId="14100"/>
      <pc:docMkLst>
        <pc:docMk/>
      </pc:docMkLst>
      <pc:sldChg chg="modSp">
        <pc:chgData name="WEBB, Megan (GLOUCESTERSHIRE HOSPITALS NHS FOUNDATION TRUST)" userId="S::megan.webb2@nhs.net::fa867b2f-cb17-4874-8e63-eca38c198587" providerId="AD" clId="Web-{95BF76A6-2232-818A-0031-297D0708A1A6}" dt="2026-06-11T08:48:14.924" v="58" actId="14100"/>
        <pc:sldMkLst>
          <pc:docMk/>
          <pc:sldMk cId="0" sldId="256"/>
        </pc:sldMkLst>
        <pc:spChg chg="mod">
          <ac:chgData name="WEBB, Megan (GLOUCESTERSHIRE HOSPITALS NHS FOUNDATION TRUST)" userId="S::megan.webb2@nhs.net::fa867b2f-cb17-4874-8e63-eca38c198587" providerId="AD" clId="Web-{95BF76A6-2232-818A-0031-297D0708A1A6}" dt="2026-06-11T08:48:03.440" v="56" actId="14100"/>
          <ac:spMkLst>
            <pc:docMk/>
            <pc:sldMk cId="0" sldId="256"/>
            <ac:spMk id="31" creationId="{E0787293-C6A9-BB0C-3888-277C0FFEF376}"/>
          </ac:spMkLst>
        </pc:spChg>
        <pc:spChg chg="mod">
          <ac:chgData name="WEBB, Megan (GLOUCESTERSHIRE HOSPITALS NHS FOUNDATION TRUST)" userId="S::megan.webb2@nhs.net::fa867b2f-cb17-4874-8e63-eca38c198587" providerId="AD" clId="Web-{95BF76A6-2232-818A-0031-297D0708A1A6}" dt="2026-06-11T08:47:43.299" v="53" actId="1076"/>
          <ac:spMkLst>
            <pc:docMk/>
            <pc:sldMk cId="0" sldId="256"/>
            <ac:spMk id="4099" creationId="{00000000-0000-0000-0000-000000000000}"/>
          </ac:spMkLst>
        </pc:spChg>
        <pc:picChg chg="mod">
          <ac:chgData name="WEBB, Megan (GLOUCESTERSHIRE HOSPITALS NHS FOUNDATION TRUST)" userId="S::megan.webb2@nhs.net::fa867b2f-cb17-4874-8e63-eca38c198587" providerId="AD" clId="Web-{95BF76A6-2232-818A-0031-297D0708A1A6}" dt="2026-06-11T08:48:14.924" v="58" actId="14100"/>
          <ac:picMkLst>
            <pc:docMk/>
            <pc:sldMk cId="0" sldId="256"/>
            <ac:picMk id="55" creationId="{F48B901E-7115-23FC-C8B5-29473CBE9503}"/>
          </ac:picMkLst>
        </pc:picChg>
      </pc:sldChg>
    </pc:docChg>
  </pc:docChgLst>
  <pc:docChgLst>
    <pc:chgData name="PITT, Eleanor (GLOUCESTERSHIRE HOSPITALS NHS FOUNDATION TRUST)" userId="S::eleanor.pitt2@nhs.net::9b1e46f0-6d9f-4075-8537-faf53a45aa05" providerId="AD" clId="Web-{87C93223-7786-CDC7-13E5-F10CEC58106A}"/>
    <pc:docChg chg="modSld">
      <pc:chgData name="PITT, Eleanor (GLOUCESTERSHIRE HOSPITALS NHS FOUNDATION TRUST)" userId="S::eleanor.pitt2@nhs.net::9b1e46f0-6d9f-4075-8537-faf53a45aa05" providerId="AD" clId="Web-{87C93223-7786-CDC7-13E5-F10CEC58106A}" dt="2026-06-11T09:01:56.191" v="0" actId="1076"/>
      <pc:docMkLst>
        <pc:docMk/>
      </pc:docMkLst>
      <pc:sldChg chg="modSp">
        <pc:chgData name="PITT, Eleanor (GLOUCESTERSHIRE HOSPITALS NHS FOUNDATION TRUST)" userId="S::eleanor.pitt2@nhs.net::9b1e46f0-6d9f-4075-8537-faf53a45aa05" providerId="AD" clId="Web-{87C93223-7786-CDC7-13E5-F10CEC58106A}" dt="2026-06-11T09:01:56.191" v="0" actId="1076"/>
        <pc:sldMkLst>
          <pc:docMk/>
          <pc:sldMk cId="0" sldId="256"/>
        </pc:sldMkLst>
        <pc:spChg chg="mod">
          <ac:chgData name="PITT, Eleanor (GLOUCESTERSHIRE HOSPITALS NHS FOUNDATION TRUST)" userId="S::eleanor.pitt2@nhs.net::9b1e46f0-6d9f-4075-8537-faf53a45aa05" providerId="AD" clId="Web-{87C93223-7786-CDC7-13E5-F10CEC58106A}" dt="2026-06-11T09:01:56.191" v="0" actId="1076"/>
          <ac:spMkLst>
            <pc:docMk/>
            <pc:sldMk cId="0" sldId="256"/>
            <ac:spMk id="4142" creationId="{E8CD2687-154B-B6B6-95EF-1D1FC362B9E1}"/>
          </ac:spMkLst>
        </pc:spChg>
      </pc:sldChg>
    </pc:docChg>
  </pc:docChgLst>
  <pc:docChgLst>
    <pc:chgData name="WEBB, Megan (GLOUCESTERSHIRE HOSPITALS NHS FOUNDATION TRUST)" userId="S::megan.webb2@nhs.net::fa867b2f-cb17-4874-8e63-eca38c198587" providerId="AD" clId="Web-{74D65AC4-A7BB-5F37-5E82-8D0042CF9933}"/>
    <pc:docChg chg="modSld">
      <pc:chgData name="WEBB, Megan (GLOUCESTERSHIRE HOSPITALS NHS FOUNDATION TRUST)" userId="S::megan.webb2@nhs.net::fa867b2f-cb17-4874-8e63-eca38c198587" providerId="AD" clId="Web-{74D65AC4-A7BB-5F37-5E82-8D0042CF9933}" dt="2026-06-11T07:25:11.471" v="11" actId="20577"/>
      <pc:docMkLst>
        <pc:docMk/>
      </pc:docMkLst>
      <pc:sldChg chg="modSp">
        <pc:chgData name="WEBB, Megan (GLOUCESTERSHIRE HOSPITALS NHS FOUNDATION TRUST)" userId="S::megan.webb2@nhs.net::fa867b2f-cb17-4874-8e63-eca38c198587" providerId="AD" clId="Web-{74D65AC4-A7BB-5F37-5E82-8D0042CF9933}" dt="2026-06-11T07:25:11.471" v="11" actId="20577"/>
        <pc:sldMkLst>
          <pc:docMk/>
          <pc:sldMk cId="0" sldId="256"/>
        </pc:sldMkLst>
        <pc:spChg chg="mod">
          <ac:chgData name="WEBB, Megan (GLOUCESTERSHIRE HOSPITALS NHS FOUNDATION TRUST)" userId="S::megan.webb2@nhs.net::fa867b2f-cb17-4874-8e63-eca38c198587" providerId="AD" clId="Web-{74D65AC4-A7BB-5F37-5E82-8D0042CF9933}" dt="2026-06-11T07:25:11.471" v="11" actId="20577"/>
          <ac:spMkLst>
            <pc:docMk/>
            <pc:sldMk cId="0" sldId="256"/>
            <ac:spMk id="37" creationId="{D2D48B4E-4A2F-6071-9B4F-BEA3FAAE707B}"/>
          </ac:spMkLst>
        </pc:spChg>
      </pc:sldChg>
    </pc:docChg>
  </pc:docChgLst>
  <pc:docChgLst>
    <pc:chgData name="PITT, Eleanor (GLOUCESTERSHIRE HOSPITALS NHS FOUNDATION TRUST)" userId="S::eleanor.pitt2@nhs.net::9b1e46f0-6d9f-4075-8537-faf53a45aa05" providerId="AD" clId="Web-{63BD8968-77FF-9C11-2FA6-10D835603A70}"/>
    <pc:docChg chg="modSld">
      <pc:chgData name="PITT, Eleanor (GLOUCESTERSHIRE HOSPITALS NHS FOUNDATION TRUST)" userId="S::eleanor.pitt2@nhs.net::9b1e46f0-6d9f-4075-8537-faf53a45aa05" providerId="AD" clId="Web-{63BD8968-77FF-9C11-2FA6-10D835603A70}" dt="2026-06-10T15:24:05.642" v="5" actId="20577"/>
      <pc:docMkLst>
        <pc:docMk/>
      </pc:docMkLst>
      <pc:sldChg chg="modSp">
        <pc:chgData name="PITT, Eleanor (GLOUCESTERSHIRE HOSPITALS NHS FOUNDATION TRUST)" userId="S::eleanor.pitt2@nhs.net::9b1e46f0-6d9f-4075-8537-faf53a45aa05" providerId="AD" clId="Web-{63BD8968-77FF-9C11-2FA6-10D835603A70}" dt="2026-06-10T15:24:05.642" v="5" actId="20577"/>
        <pc:sldMkLst>
          <pc:docMk/>
          <pc:sldMk cId="0" sldId="256"/>
        </pc:sldMkLst>
        <pc:spChg chg="mod">
          <ac:chgData name="PITT, Eleanor (GLOUCESTERSHIRE HOSPITALS NHS FOUNDATION TRUST)" userId="S::eleanor.pitt2@nhs.net::9b1e46f0-6d9f-4075-8537-faf53a45aa05" providerId="AD" clId="Web-{63BD8968-77FF-9C11-2FA6-10D835603A70}" dt="2026-06-10T15:24:05.642" v="5" actId="20577"/>
          <ac:spMkLst>
            <pc:docMk/>
            <pc:sldMk cId="0" sldId="256"/>
            <ac:spMk id="6" creationId="{00000000-0000-0000-0000-000000000000}"/>
          </ac:spMkLst>
        </pc:spChg>
      </pc:sldChg>
    </pc:docChg>
  </pc:docChgLst>
  <pc:docChgLst>
    <pc:chgData name="PITT, Eleanor (GLOUCESTERSHIRE HOSPITALS NHS FOUNDATION TRUST)" userId="S::eleanor.pitt2@nhs.net::9b1e46f0-6d9f-4075-8537-faf53a45aa05" providerId="AD" clId="Web-{D807D20D-EB2D-C409-58B2-1576E0C61EDC}"/>
    <pc:docChg chg="modSld">
      <pc:chgData name="PITT, Eleanor (GLOUCESTERSHIRE HOSPITALS NHS FOUNDATION TRUST)" userId="S::eleanor.pitt2@nhs.net::9b1e46f0-6d9f-4075-8537-faf53a45aa05" providerId="AD" clId="Web-{D807D20D-EB2D-C409-58B2-1576E0C61EDC}" dt="2026-06-11T07:32:07.404" v="96" actId="20577"/>
      <pc:docMkLst>
        <pc:docMk/>
      </pc:docMkLst>
      <pc:sldChg chg="addSp delSp modSp">
        <pc:chgData name="PITT, Eleanor (GLOUCESTERSHIRE HOSPITALS NHS FOUNDATION TRUST)" userId="S::eleanor.pitt2@nhs.net::9b1e46f0-6d9f-4075-8537-faf53a45aa05" providerId="AD" clId="Web-{D807D20D-EB2D-C409-58B2-1576E0C61EDC}" dt="2026-06-11T07:32:07.404" v="96" actId="20577"/>
        <pc:sldMkLst>
          <pc:docMk/>
          <pc:sldMk cId="0" sldId="256"/>
        </pc:sldMkLst>
        <pc:spChg chg="mod">
          <ac:chgData name="PITT, Eleanor (GLOUCESTERSHIRE HOSPITALS NHS FOUNDATION TRUST)" userId="S::eleanor.pitt2@nhs.net::9b1e46f0-6d9f-4075-8537-faf53a45aa05" providerId="AD" clId="Web-{D807D20D-EB2D-C409-58B2-1576E0C61EDC}" dt="2026-06-11T07:30:46.214" v="92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PITT, Eleanor (GLOUCESTERSHIRE HOSPITALS NHS FOUNDATION TRUST)" userId="S::eleanor.pitt2@nhs.net::9b1e46f0-6d9f-4075-8537-faf53a45aa05" providerId="AD" clId="Web-{D807D20D-EB2D-C409-58B2-1576E0C61EDC}" dt="2026-06-11T07:24:44.810" v="27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PITT, Eleanor (GLOUCESTERSHIRE HOSPITALS NHS FOUNDATION TRUST)" userId="S::eleanor.pitt2@nhs.net::9b1e46f0-6d9f-4075-8537-faf53a45aa05" providerId="AD" clId="Web-{D807D20D-EB2D-C409-58B2-1576E0C61EDC}" dt="2026-06-11T07:32:07.404" v="96" actId="20577"/>
          <ac:spMkLst>
            <pc:docMk/>
            <pc:sldMk cId="0" sldId="256"/>
            <ac:spMk id="11" creationId="{0BDFC77F-6E79-F03D-1C3C-53945F232053}"/>
          </ac:spMkLst>
        </pc:spChg>
        <pc:spChg chg="mod">
          <ac:chgData name="PITT, Eleanor (GLOUCESTERSHIRE HOSPITALS NHS FOUNDATION TRUST)" userId="S::eleanor.pitt2@nhs.net::9b1e46f0-6d9f-4075-8537-faf53a45aa05" providerId="AD" clId="Web-{D807D20D-EB2D-C409-58B2-1576E0C61EDC}" dt="2026-06-11T07:25:23.061" v="28" actId="20577"/>
          <ac:spMkLst>
            <pc:docMk/>
            <pc:sldMk cId="0" sldId="256"/>
            <ac:spMk id="23" creationId="{8AB04FDA-2F21-F353-09E2-6BA86C83EC87}"/>
          </ac:spMkLst>
        </pc:spChg>
        <pc:spChg chg="mod">
          <ac:chgData name="PITT, Eleanor (GLOUCESTERSHIRE HOSPITALS NHS FOUNDATION TRUST)" userId="S::eleanor.pitt2@nhs.net::9b1e46f0-6d9f-4075-8537-faf53a45aa05" providerId="AD" clId="Web-{D807D20D-EB2D-C409-58B2-1576E0C61EDC}" dt="2026-06-11T07:24:32.560" v="26" actId="14100"/>
          <ac:spMkLst>
            <pc:docMk/>
            <pc:sldMk cId="0" sldId="256"/>
            <ac:spMk id="31" creationId="{E0787293-C6A9-BB0C-3888-277C0FFEF376}"/>
          </ac:spMkLst>
        </pc:spChg>
        <pc:spChg chg="mod">
          <ac:chgData name="PITT, Eleanor (GLOUCESTERSHIRE HOSPITALS NHS FOUNDATION TRUST)" userId="S::eleanor.pitt2@nhs.net::9b1e46f0-6d9f-4075-8537-faf53a45aa05" providerId="AD" clId="Web-{D807D20D-EB2D-C409-58B2-1576E0C61EDC}" dt="2026-06-11T07:24:20.559" v="24" actId="14100"/>
          <ac:spMkLst>
            <pc:docMk/>
            <pc:sldMk cId="0" sldId="256"/>
            <ac:spMk id="4099" creationId="{00000000-0000-0000-0000-000000000000}"/>
          </ac:spMkLst>
        </pc:spChg>
        <pc:spChg chg="add mod">
          <ac:chgData name="PITT, Eleanor (GLOUCESTERSHIRE HOSPITALS NHS FOUNDATION TRUST)" userId="S::eleanor.pitt2@nhs.net::9b1e46f0-6d9f-4075-8537-faf53a45aa05" providerId="AD" clId="Web-{D807D20D-EB2D-C409-58B2-1576E0C61EDC}" dt="2026-06-11T07:30:43.307" v="91" actId="1076"/>
          <ac:spMkLst>
            <pc:docMk/>
            <pc:sldMk cId="0" sldId="256"/>
            <ac:spMk id="4142" creationId="{E8CD2687-154B-B6B6-95EF-1D1FC362B9E1}"/>
          </ac:spMkLst>
        </pc:spChg>
        <pc:picChg chg="mod">
          <ac:chgData name="PITT, Eleanor (GLOUCESTERSHIRE HOSPITALS NHS FOUNDATION TRUST)" userId="S::eleanor.pitt2@nhs.net::9b1e46f0-6d9f-4075-8537-faf53a45aa05" providerId="AD" clId="Web-{D807D20D-EB2D-C409-58B2-1576E0C61EDC}" dt="2026-06-11T07:26:57.877" v="34" actId="14100"/>
          <ac:picMkLst>
            <pc:docMk/>
            <pc:sldMk cId="0" sldId="256"/>
            <ac:picMk id="20" creationId="{74DB0344-C773-7EA5-C8D7-F2C2B1987CBE}"/>
          </ac:picMkLst>
        </pc:picChg>
        <pc:picChg chg="mod">
          <ac:chgData name="PITT, Eleanor (GLOUCESTERSHIRE HOSPITALS NHS FOUNDATION TRUST)" userId="S::eleanor.pitt2@nhs.net::9b1e46f0-6d9f-4075-8537-faf53a45aa05" providerId="AD" clId="Web-{D807D20D-EB2D-C409-58B2-1576E0C61EDC}" dt="2026-06-11T07:26:20.673" v="32" actId="1076"/>
          <ac:picMkLst>
            <pc:docMk/>
            <pc:sldMk cId="0" sldId="256"/>
            <ac:picMk id="26" creationId="{9A8C8448-3D45-F0A8-F241-4BEF54DF2CAE}"/>
          </ac:picMkLst>
        </pc:picChg>
        <pc:picChg chg="del">
          <ac:chgData name="PITT, Eleanor (GLOUCESTERSHIRE HOSPITALS NHS FOUNDATION TRUST)" userId="S::eleanor.pitt2@nhs.net::9b1e46f0-6d9f-4075-8537-faf53a45aa05" providerId="AD" clId="Web-{D807D20D-EB2D-C409-58B2-1576E0C61EDC}" dt="2026-06-11T07:26:15.188" v="30"/>
          <ac:picMkLst>
            <pc:docMk/>
            <pc:sldMk cId="0" sldId="256"/>
            <ac:picMk id="28" creationId="{A015EAAD-EF28-B796-4405-3B2B0A32BBE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E49111-9BEB-4E7E-A032-2A732C7E7D10}" type="doc">
      <dgm:prSet loTypeId="urn:microsoft.com/office/officeart/2005/8/layout/h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8F3ED3D-49C9-4248-ABD9-F4259BA8845A}">
      <dgm:prSet phldrT="[Text]"/>
      <dgm:spPr/>
      <dgm:t>
        <a:bodyPr/>
        <a:lstStyle/>
        <a:p>
          <a:r>
            <a:rPr lang="en-GB"/>
            <a:t>Staff training and competency </a:t>
          </a:r>
        </a:p>
      </dgm:t>
    </dgm:pt>
    <dgm:pt modelId="{D0BEC383-7152-415F-9CBD-33AC77AA931A}" type="parTrans" cxnId="{BB2A33E9-23D2-4378-9490-27B02BA269A7}">
      <dgm:prSet/>
      <dgm:spPr/>
      <dgm:t>
        <a:bodyPr/>
        <a:lstStyle/>
        <a:p>
          <a:endParaRPr lang="en-GB"/>
        </a:p>
      </dgm:t>
    </dgm:pt>
    <dgm:pt modelId="{514B5ACE-5EB1-4A21-9983-0C8BCC9DAA91}" type="sibTrans" cxnId="{BB2A33E9-23D2-4378-9490-27B02BA269A7}">
      <dgm:prSet/>
      <dgm:spPr/>
      <dgm:t>
        <a:bodyPr/>
        <a:lstStyle/>
        <a:p>
          <a:endParaRPr lang="en-GB"/>
        </a:p>
      </dgm:t>
    </dgm:pt>
    <dgm:pt modelId="{59A18916-E981-4EF6-B5C2-7196282B5668}">
      <dgm:prSet phldrT="[Text]"/>
      <dgm:spPr>
        <a:solidFill>
          <a:srgbClr val="40889D"/>
        </a:solidFill>
      </dgm:spPr>
      <dgm:t>
        <a:bodyPr/>
        <a:lstStyle/>
        <a:p>
          <a:r>
            <a:rPr lang="en-GB" dirty="0"/>
            <a:t>Practical simulation- based learning</a:t>
          </a:r>
        </a:p>
      </dgm:t>
    </dgm:pt>
    <dgm:pt modelId="{C90F20E9-F931-497D-9BC0-DF522D854F65}" type="parTrans" cxnId="{384D2CE5-5A42-4033-A0F4-0C0627D27D03}">
      <dgm:prSet/>
      <dgm:spPr/>
      <dgm:t>
        <a:bodyPr/>
        <a:lstStyle/>
        <a:p>
          <a:endParaRPr lang="en-GB"/>
        </a:p>
      </dgm:t>
    </dgm:pt>
    <dgm:pt modelId="{685F8531-7A32-4CA8-9A97-B4D4BA8BE17C}" type="sibTrans" cxnId="{384D2CE5-5A42-4033-A0F4-0C0627D27D03}">
      <dgm:prSet/>
      <dgm:spPr/>
      <dgm:t>
        <a:bodyPr/>
        <a:lstStyle/>
        <a:p>
          <a:endParaRPr lang="en-GB"/>
        </a:p>
      </dgm:t>
    </dgm:pt>
    <dgm:pt modelId="{EA4FAF79-3135-442F-8781-6DF618CAD1E6}">
      <dgm:prSet phldrT="[Text]"/>
      <dgm:spPr/>
      <dgm:t>
        <a:bodyPr/>
        <a:lstStyle/>
        <a:p>
          <a:r>
            <a:rPr lang="en-GB"/>
            <a:t>Staff confidence and engagement</a:t>
          </a:r>
        </a:p>
      </dgm:t>
    </dgm:pt>
    <dgm:pt modelId="{89A6542F-D0CE-4F6E-8D28-6E2337871E0A}" type="parTrans" cxnId="{5578712E-F6DF-4D6D-9C57-5522920E76AA}">
      <dgm:prSet/>
      <dgm:spPr/>
      <dgm:t>
        <a:bodyPr/>
        <a:lstStyle/>
        <a:p>
          <a:endParaRPr lang="en-GB"/>
        </a:p>
      </dgm:t>
    </dgm:pt>
    <dgm:pt modelId="{A7B618C9-E7F9-46E3-941A-8A2A9D105FCB}" type="sibTrans" cxnId="{5578712E-F6DF-4D6D-9C57-5522920E76AA}">
      <dgm:prSet/>
      <dgm:spPr/>
      <dgm:t>
        <a:bodyPr/>
        <a:lstStyle/>
        <a:p>
          <a:endParaRPr lang="en-GB"/>
        </a:p>
      </dgm:t>
    </dgm:pt>
    <dgm:pt modelId="{5CBDE527-174C-48ED-8B46-F739FADD1857}">
      <dgm:prSet phldrT="[Text]"/>
      <dgm:spPr>
        <a:solidFill>
          <a:srgbClr val="40889D"/>
        </a:solidFill>
      </dgm:spPr>
      <dgm:t>
        <a:bodyPr/>
        <a:lstStyle/>
        <a:p>
          <a:r>
            <a:rPr lang="en-GB" dirty="0"/>
            <a:t>Increased familiarity with CBCT workflow</a:t>
          </a:r>
        </a:p>
      </dgm:t>
    </dgm:pt>
    <dgm:pt modelId="{1F13E429-F9C9-42E0-99FA-3DA931D4CA90}" type="parTrans" cxnId="{43F2A35E-6965-476A-838E-1630A177C6F8}">
      <dgm:prSet/>
      <dgm:spPr/>
      <dgm:t>
        <a:bodyPr/>
        <a:lstStyle/>
        <a:p>
          <a:endParaRPr lang="en-GB"/>
        </a:p>
      </dgm:t>
    </dgm:pt>
    <dgm:pt modelId="{703AB840-E951-45E9-8604-435AFC64C0ED}" type="sibTrans" cxnId="{43F2A35E-6965-476A-838E-1630A177C6F8}">
      <dgm:prSet/>
      <dgm:spPr/>
      <dgm:t>
        <a:bodyPr/>
        <a:lstStyle/>
        <a:p>
          <a:endParaRPr lang="en-GB"/>
        </a:p>
      </dgm:t>
    </dgm:pt>
    <dgm:pt modelId="{04FC99D7-6B65-4C5F-B6D9-A5C4BA02632A}">
      <dgm:prSet phldrT="[Text]"/>
      <dgm:spPr/>
      <dgm:t>
        <a:bodyPr/>
        <a:lstStyle/>
        <a:p>
          <a:r>
            <a:rPr lang="en-GB"/>
            <a:t>Access to reliable imaging for patients</a:t>
          </a:r>
        </a:p>
      </dgm:t>
    </dgm:pt>
    <dgm:pt modelId="{1465268E-D133-4411-AA1F-C8E68417A002}" type="parTrans" cxnId="{70D384C2-67F0-4561-AE79-ED8FBA9D15AE}">
      <dgm:prSet/>
      <dgm:spPr/>
      <dgm:t>
        <a:bodyPr/>
        <a:lstStyle/>
        <a:p>
          <a:endParaRPr lang="en-GB"/>
        </a:p>
      </dgm:t>
    </dgm:pt>
    <dgm:pt modelId="{A3973507-887D-4A84-B150-0965B1207CEB}" type="sibTrans" cxnId="{70D384C2-67F0-4561-AE79-ED8FBA9D15AE}">
      <dgm:prSet/>
      <dgm:spPr/>
      <dgm:t>
        <a:bodyPr/>
        <a:lstStyle/>
        <a:p>
          <a:endParaRPr lang="en-GB"/>
        </a:p>
      </dgm:t>
    </dgm:pt>
    <dgm:pt modelId="{018591BC-E71F-440B-A6CF-37F5266F590D}">
      <dgm:prSet phldrT="[Text]"/>
      <dgm:spPr>
        <a:solidFill>
          <a:srgbClr val="40889D"/>
        </a:solidFill>
      </dgm:spPr>
      <dgm:t>
        <a:bodyPr/>
        <a:lstStyle/>
        <a:p>
          <a:r>
            <a:rPr lang="en-GB" dirty="0"/>
            <a:t>Alternative planning pathway during CT downtime</a:t>
          </a:r>
        </a:p>
      </dgm:t>
    </dgm:pt>
    <dgm:pt modelId="{FD4979BD-AAAB-4122-AEE4-9C2D69978C2C}" type="parTrans" cxnId="{C825A0F8-1385-4EB5-A629-026D9C47B0F6}">
      <dgm:prSet/>
      <dgm:spPr/>
      <dgm:t>
        <a:bodyPr/>
        <a:lstStyle/>
        <a:p>
          <a:endParaRPr lang="en-GB"/>
        </a:p>
      </dgm:t>
    </dgm:pt>
    <dgm:pt modelId="{0C606702-55FC-4171-8F95-A1DA50503D34}" type="sibTrans" cxnId="{C825A0F8-1385-4EB5-A629-026D9C47B0F6}">
      <dgm:prSet/>
      <dgm:spPr/>
      <dgm:t>
        <a:bodyPr/>
        <a:lstStyle/>
        <a:p>
          <a:endParaRPr lang="en-GB"/>
        </a:p>
      </dgm:t>
    </dgm:pt>
    <dgm:pt modelId="{FD33DB9E-8417-41BA-906D-5B25A7CAB312}">
      <dgm:prSet phldrT="[Text]"/>
      <dgm:spPr>
        <a:solidFill>
          <a:srgbClr val="40889D"/>
        </a:solidFill>
      </dgm:spPr>
      <dgm:t>
        <a:bodyPr/>
        <a:lstStyle/>
        <a:p>
          <a:endParaRPr lang="en-GB" dirty="0"/>
        </a:p>
      </dgm:t>
    </dgm:pt>
    <dgm:pt modelId="{1A9B8881-A2FA-43FE-A5FA-192A6CB51962}" type="parTrans" cxnId="{9E0F3C94-EF71-456A-96FA-9EF53134304C}">
      <dgm:prSet/>
      <dgm:spPr/>
      <dgm:t>
        <a:bodyPr/>
        <a:lstStyle/>
        <a:p>
          <a:endParaRPr lang="en-GB"/>
        </a:p>
      </dgm:t>
    </dgm:pt>
    <dgm:pt modelId="{6D89BCEB-FE59-4657-8E71-95CB99C2C165}" type="sibTrans" cxnId="{9E0F3C94-EF71-456A-96FA-9EF53134304C}">
      <dgm:prSet/>
      <dgm:spPr/>
      <dgm:t>
        <a:bodyPr/>
        <a:lstStyle/>
        <a:p>
          <a:endParaRPr lang="en-GB"/>
        </a:p>
      </dgm:t>
    </dgm:pt>
    <dgm:pt modelId="{72AC8779-F192-49E2-814B-8269EB669857}">
      <dgm:prSet phldrT="[Text]"/>
      <dgm:spPr>
        <a:solidFill>
          <a:srgbClr val="40889D"/>
        </a:solidFill>
      </dgm:spPr>
      <dgm:t>
        <a:bodyPr/>
        <a:lstStyle/>
        <a:p>
          <a:r>
            <a:rPr lang="en-GB"/>
            <a:t>Understanding of CBCT planning workflow</a:t>
          </a:r>
        </a:p>
      </dgm:t>
    </dgm:pt>
    <dgm:pt modelId="{2CCBF9DB-8520-4771-968B-93595F8FC047}" type="parTrans" cxnId="{DCC2144F-4284-4774-9515-2D9694582546}">
      <dgm:prSet/>
      <dgm:spPr/>
      <dgm:t>
        <a:bodyPr/>
        <a:lstStyle/>
        <a:p>
          <a:endParaRPr lang="en-GB"/>
        </a:p>
      </dgm:t>
    </dgm:pt>
    <dgm:pt modelId="{EC66537C-E0B9-4C3E-AAEE-9E7BF9FB9DB8}" type="sibTrans" cxnId="{DCC2144F-4284-4774-9515-2D9694582546}">
      <dgm:prSet/>
      <dgm:spPr/>
      <dgm:t>
        <a:bodyPr/>
        <a:lstStyle/>
        <a:p>
          <a:endParaRPr lang="en-GB"/>
        </a:p>
      </dgm:t>
    </dgm:pt>
    <dgm:pt modelId="{DC9243A5-CF12-4963-A5E3-3793F1161728}">
      <dgm:prSet phldrT="[Text]"/>
      <dgm:spPr>
        <a:solidFill>
          <a:srgbClr val="40889D"/>
        </a:solidFill>
      </dgm:spPr>
      <dgm:t>
        <a:bodyPr/>
        <a:lstStyle/>
        <a:p>
          <a:r>
            <a:rPr lang="en-GB"/>
            <a:t>Understanding of imaging limitations</a:t>
          </a:r>
        </a:p>
      </dgm:t>
    </dgm:pt>
    <dgm:pt modelId="{5EB2F097-523C-4E0D-B104-CE870A4DC484}" type="parTrans" cxnId="{F06922B8-12A2-4B2A-A547-28595F211AE1}">
      <dgm:prSet/>
      <dgm:spPr/>
      <dgm:t>
        <a:bodyPr/>
        <a:lstStyle/>
        <a:p>
          <a:endParaRPr lang="en-GB"/>
        </a:p>
      </dgm:t>
    </dgm:pt>
    <dgm:pt modelId="{2E971BFA-C4DB-4353-B37C-D3A1EA1912AF}" type="sibTrans" cxnId="{F06922B8-12A2-4B2A-A547-28595F211AE1}">
      <dgm:prSet/>
      <dgm:spPr/>
      <dgm:t>
        <a:bodyPr/>
        <a:lstStyle/>
        <a:p>
          <a:endParaRPr lang="en-GB"/>
        </a:p>
      </dgm:t>
    </dgm:pt>
    <dgm:pt modelId="{D2483415-7093-4857-BF5B-F9D6740C8965}">
      <dgm:prSet phldrT="[Text]"/>
      <dgm:spPr>
        <a:solidFill>
          <a:srgbClr val="40889D"/>
        </a:solidFill>
      </dgm:spPr>
      <dgm:t>
        <a:bodyPr/>
        <a:lstStyle/>
        <a:p>
          <a:r>
            <a:rPr lang="en-GB"/>
            <a:t>Confidence in decision making</a:t>
          </a:r>
        </a:p>
      </dgm:t>
    </dgm:pt>
    <dgm:pt modelId="{A14347B0-E92E-49B0-9491-F231EECB9CE9}" type="parTrans" cxnId="{D6438432-4BC2-4968-8A6E-16A65AC1AAD6}">
      <dgm:prSet/>
      <dgm:spPr/>
      <dgm:t>
        <a:bodyPr/>
        <a:lstStyle/>
        <a:p>
          <a:endParaRPr lang="en-GB"/>
        </a:p>
      </dgm:t>
    </dgm:pt>
    <dgm:pt modelId="{1900E684-1547-4B0B-93EF-565B6446A947}" type="sibTrans" cxnId="{D6438432-4BC2-4968-8A6E-16A65AC1AAD6}">
      <dgm:prSet/>
      <dgm:spPr/>
      <dgm:t>
        <a:bodyPr/>
        <a:lstStyle/>
        <a:p>
          <a:endParaRPr lang="en-GB"/>
        </a:p>
      </dgm:t>
    </dgm:pt>
    <dgm:pt modelId="{040FB35C-5755-41AC-ABEA-6432D2FD1A6D}">
      <dgm:prSet phldrT="[Text]"/>
      <dgm:spPr>
        <a:solidFill>
          <a:srgbClr val="40889D"/>
        </a:solidFill>
      </dgm:spPr>
      <dgm:t>
        <a:bodyPr/>
        <a:lstStyle/>
        <a:p>
          <a:r>
            <a:rPr lang="en-GB"/>
            <a:t>Enable RT closer to home</a:t>
          </a:r>
        </a:p>
      </dgm:t>
    </dgm:pt>
    <dgm:pt modelId="{9AE4EA8D-89AC-4973-BDB8-548D8F85DA9C}" type="parTrans" cxnId="{AEE98642-7E70-4440-84DE-321B609D0608}">
      <dgm:prSet/>
      <dgm:spPr/>
      <dgm:t>
        <a:bodyPr/>
        <a:lstStyle/>
        <a:p>
          <a:endParaRPr lang="en-GB"/>
        </a:p>
      </dgm:t>
    </dgm:pt>
    <dgm:pt modelId="{A59A1235-1480-464A-B65B-7D2B50CE7A87}" type="sibTrans" cxnId="{AEE98642-7E70-4440-84DE-321B609D0608}">
      <dgm:prSet/>
      <dgm:spPr/>
      <dgm:t>
        <a:bodyPr/>
        <a:lstStyle/>
        <a:p>
          <a:endParaRPr lang="en-GB"/>
        </a:p>
      </dgm:t>
    </dgm:pt>
    <dgm:pt modelId="{C995E4A7-1B4E-4732-99BB-E49D617416EA}">
      <dgm:prSet phldrT="[Text]"/>
      <dgm:spPr>
        <a:solidFill>
          <a:srgbClr val="40889D"/>
        </a:solidFill>
      </dgm:spPr>
      <dgm:t>
        <a:bodyPr/>
        <a:lstStyle/>
        <a:p>
          <a:r>
            <a:rPr lang="en-GB"/>
            <a:t>Reduced dependence on CGH CT scanner</a:t>
          </a:r>
        </a:p>
      </dgm:t>
    </dgm:pt>
    <dgm:pt modelId="{E9D8F457-D372-4BCB-95F0-DEADC371C551}" type="parTrans" cxnId="{3338D805-1538-4F55-B7E4-63B4562EBE4D}">
      <dgm:prSet/>
      <dgm:spPr/>
      <dgm:t>
        <a:bodyPr/>
        <a:lstStyle/>
        <a:p>
          <a:endParaRPr lang="en-GB"/>
        </a:p>
      </dgm:t>
    </dgm:pt>
    <dgm:pt modelId="{EC472C33-0019-41D2-9847-7310321ECED7}" type="sibTrans" cxnId="{3338D805-1538-4F55-B7E4-63B4562EBE4D}">
      <dgm:prSet/>
      <dgm:spPr/>
      <dgm:t>
        <a:bodyPr/>
        <a:lstStyle/>
        <a:p>
          <a:endParaRPr lang="en-GB"/>
        </a:p>
      </dgm:t>
    </dgm:pt>
    <dgm:pt modelId="{548BBDD7-F88A-42F7-B806-A5B8CDF3C18C}" type="pres">
      <dgm:prSet presAssocID="{60E49111-9BEB-4E7E-A032-2A732C7E7D10}" presName="linearFlow" presStyleCnt="0">
        <dgm:presLayoutVars>
          <dgm:dir/>
          <dgm:animLvl val="lvl"/>
          <dgm:resizeHandles/>
        </dgm:presLayoutVars>
      </dgm:prSet>
      <dgm:spPr/>
    </dgm:pt>
    <dgm:pt modelId="{F20624D3-B47E-4649-BD17-8B8406ABF028}" type="pres">
      <dgm:prSet presAssocID="{68F3ED3D-49C9-4248-ABD9-F4259BA8845A}" presName="compositeNode" presStyleCnt="0">
        <dgm:presLayoutVars>
          <dgm:bulletEnabled val="1"/>
        </dgm:presLayoutVars>
      </dgm:prSet>
      <dgm:spPr/>
    </dgm:pt>
    <dgm:pt modelId="{A96D0A1C-1AC6-407C-98D2-1ECB7A7302B1}" type="pres">
      <dgm:prSet presAssocID="{68F3ED3D-49C9-4248-ABD9-F4259BA8845A}" presName="image" presStyleLbl="fgImgPlace1" presStyleIdx="0" presStyleCnt="3"/>
      <dgm:spPr>
        <a:noFill/>
      </dgm:spPr>
    </dgm:pt>
    <dgm:pt modelId="{4360A45C-22E0-4BE5-A691-BE3251B98A9E}" type="pres">
      <dgm:prSet presAssocID="{68F3ED3D-49C9-4248-ABD9-F4259BA8845A}" presName="childNode" presStyleLbl="node1" presStyleIdx="0" presStyleCnt="3">
        <dgm:presLayoutVars>
          <dgm:bulletEnabled val="1"/>
        </dgm:presLayoutVars>
      </dgm:prSet>
      <dgm:spPr/>
    </dgm:pt>
    <dgm:pt modelId="{5F526E56-A3C0-4C1D-8871-937D97D4CF39}" type="pres">
      <dgm:prSet presAssocID="{68F3ED3D-49C9-4248-ABD9-F4259BA8845A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D1DD7138-72B4-4650-92C9-534726DD1884}" type="pres">
      <dgm:prSet presAssocID="{514B5ACE-5EB1-4A21-9983-0C8BCC9DAA91}" presName="sibTrans" presStyleCnt="0"/>
      <dgm:spPr/>
    </dgm:pt>
    <dgm:pt modelId="{3A30E4B5-F292-42DF-9CA5-9C412FFD011D}" type="pres">
      <dgm:prSet presAssocID="{EA4FAF79-3135-442F-8781-6DF618CAD1E6}" presName="compositeNode" presStyleCnt="0">
        <dgm:presLayoutVars>
          <dgm:bulletEnabled val="1"/>
        </dgm:presLayoutVars>
      </dgm:prSet>
      <dgm:spPr/>
    </dgm:pt>
    <dgm:pt modelId="{8A4E412E-ADF7-4B66-941E-45FBCB272438}" type="pres">
      <dgm:prSet presAssocID="{EA4FAF79-3135-442F-8781-6DF618CAD1E6}" presName="image" presStyleLbl="fgImgPlace1" presStyleIdx="1" presStyleCnt="3"/>
      <dgm:spPr>
        <a:noFill/>
      </dgm:spPr>
    </dgm:pt>
    <dgm:pt modelId="{71253CF4-6984-4BF7-A991-016BE32FCAD3}" type="pres">
      <dgm:prSet presAssocID="{EA4FAF79-3135-442F-8781-6DF618CAD1E6}" presName="childNode" presStyleLbl="node1" presStyleIdx="1" presStyleCnt="3">
        <dgm:presLayoutVars>
          <dgm:bulletEnabled val="1"/>
        </dgm:presLayoutVars>
      </dgm:prSet>
      <dgm:spPr/>
    </dgm:pt>
    <dgm:pt modelId="{26AC3B81-6D30-4D8D-BB43-1DF76B13BE1D}" type="pres">
      <dgm:prSet presAssocID="{EA4FAF79-3135-442F-8781-6DF618CAD1E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F9E7F1B6-59D8-4671-B3C9-19606CCF0A90}" type="pres">
      <dgm:prSet presAssocID="{A7B618C9-E7F9-46E3-941A-8A2A9D105FCB}" presName="sibTrans" presStyleCnt="0"/>
      <dgm:spPr/>
    </dgm:pt>
    <dgm:pt modelId="{6EA41BF4-EA1A-4A1A-B8D0-AB3427FC6DED}" type="pres">
      <dgm:prSet presAssocID="{04FC99D7-6B65-4C5F-B6D9-A5C4BA02632A}" presName="compositeNode" presStyleCnt="0">
        <dgm:presLayoutVars>
          <dgm:bulletEnabled val="1"/>
        </dgm:presLayoutVars>
      </dgm:prSet>
      <dgm:spPr/>
    </dgm:pt>
    <dgm:pt modelId="{3176DF8B-91E7-40F6-ACB3-8CC7F3053688}" type="pres">
      <dgm:prSet presAssocID="{04FC99D7-6B65-4C5F-B6D9-A5C4BA02632A}" presName="image" presStyleLbl="fgImgPlace1" presStyleIdx="2" presStyleCnt="3"/>
      <dgm:spPr>
        <a:noFill/>
      </dgm:spPr>
    </dgm:pt>
    <dgm:pt modelId="{A9DBCECF-881F-4195-9044-D70F4FDBF351}" type="pres">
      <dgm:prSet presAssocID="{04FC99D7-6B65-4C5F-B6D9-A5C4BA02632A}" presName="childNode" presStyleLbl="node1" presStyleIdx="2" presStyleCnt="3">
        <dgm:presLayoutVars>
          <dgm:bulletEnabled val="1"/>
        </dgm:presLayoutVars>
      </dgm:prSet>
      <dgm:spPr/>
    </dgm:pt>
    <dgm:pt modelId="{10950A9F-7426-450E-9EFC-7DD7D21FB23C}" type="pres">
      <dgm:prSet presAssocID="{04FC99D7-6B65-4C5F-B6D9-A5C4BA02632A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3338D805-1538-4F55-B7E4-63B4562EBE4D}" srcId="{04FC99D7-6B65-4C5F-B6D9-A5C4BA02632A}" destId="{C995E4A7-1B4E-4732-99BB-E49D617416EA}" srcOrd="2" destOrd="0" parTransId="{E9D8F457-D372-4BCB-95F0-DEADC371C551}" sibTransId="{EC472C33-0019-41D2-9847-7310321ECED7}"/>
    <dgm:cxn modelId="{B5128906-8B1D-4024-B4D1-A9ABE174701F}" type="presOf" srcId="{DC9243A5-CF12-4963-A5E3-3793F1161728}" destId="{4360A45C-22E0-4BE5-A691-BE3251B98A9E}" srcOrd="0" destOrd="2" presId="urn:microsoft.com/office/officeart/2005/8/layout/hList2"/>
    <dgm:cxn modelId="{54D3DB0D-0D67-4858-9F17-A30E5AD0D6FE}" type="presOf" srcId="{018591BC-E71F-440B-A6CF-37F5266F590D}" destId="{A9DBCECF-881F-4195-9044-D70F4FDBF351}" srcOrd="0" destOrd="0" presId="urn:microsoft.com/office/officeart/2005/8/layout/hList2"/>
    <dgm:cxn modelId="{E374541B-F5B0-45F0-A314-486AE6F07584}" type="presOf" srcId="{72AC8779-F192-49E2-814B-8269EB669857}" destId="{4360A45C-22E0-4BE5-A691-BE3251B98A9E}" srcOrd="0" destOrd="1" presId="urn:microsoft.com/office/officeart/2005/8/layout/hList2"/>
    <dgm:cxn modelId="{9014D926-4E7B-4047-87E7-2F66055C358A}" type="presOf" srcId="{040FB35C-5755-41AC-ABEA-6432D2FD1A6D}" destId="{A9DBCECF-881F-4195-9044-D70F4FDBF351}" srcOrd="0" destOrd="1" presId="urn:microsoft.com/office/officeart/2005/8/layout/hList2"/>
    <dgm:cxn modelId="{5578712E-F6DF-4D6D-9C57-5522920E76AA}" srcId="{60E49111-9BEB-4E7E-A032-2A732C7E7D10}" destId="{EA4FAF79-3135-442F-8781-6DF618CAD1E6}" srcOrd="1" destOrd="0" parTransId="{89A6542F-D0CE-4F6E-8D28-6E2337871E0A}" sibTransId="{A7B618C9-E7F9-46E3-941A-8A2A9D105FCB}"/>
    <dgm:cxn modelId="{D6438432-4BC2-4968-8A6E-16A65AC1AAD6}" srcId="{EA4FAF79-3135-442F-8781-6DF618CAD1E6}" destId="{D2483415-7093-4857-BF5B-F9D6740C8965}" srcOrd="1" destOrd="0" parTransId="{A14347B0-E92E-49B0-9491-F231EECB9CE9}" sibTransId="{1900E684-1547-4B0B-93EF-565B6446A947}"/>
    <dgm:cxn modelId="{43F2A35E-6965-476A-838E-1630A177C6F8}" srcId="{EA4FAF79-3135-442F-8781-6DF618CAD1E6}" destId="{5CBDE527-174C-48ED-8B46-F739FADD1857}" srcOrd="0" destOrd="0" parTransId="{1F13E429-F9C9-42E0-99FA-3DA931D4CA90}" sibTransId="{703AB840-E951-45E9-8604-435AFC64C0ED}"/>
    <dgm:cxn modelId="{AEE98642-7E70-4440-84DE-321B609D0608}" srcId="{04FC99D7-6B65-4C5F-B6D9-A5C4BA02632A}" destId="{040FB35C-5755-41AC-ABEA-6432D2FD1A6D}" srcOrd="1" destOrd="0" parTransId="{9AE4EA8D-89AC-4973-BDB8-548D8F85DA9C}" sibTransId="{A59A1235-1480-464A-B65B-7D2B50CE7A87}"/>
    <dgm:cxn modelId="{DCC2144F-4284-4774-9515-2D9694582546}" srcId="{68F3ED3D-49C9-4248-ABD9-F4259BA8845A}" destId="{72AC8779-F192-49E2-814B-8269EB669857}" srcOrd="1" destOrd="0" parTransId="{2CCBF9DB-8520-4771-968B-93595F8FC047}" sibTransId="{EC66537C-E0B9-4C3E-AAEE-9E7BF9FB9DB8}"/>
    <dgm:cxn modelId="{3BFBC476-8994-4CE0-BAAD-E50D8484D90B}" type="presOf" srcId="{EA4FAF79-3135-442F-8781-6DF618CAD1E6}" destId="{26AC3B81-6D30-4D8D-BB43-1DF76B13BE1D}" srcOrd="0" destOrd="0" presId="urn:microsoft.com/office/officeart/2005/8/layout/hList2"/>
    <dgm:cxn modelId="{9E0F3C94-EF71-456A-96FA-9EF53134304C}" srcId="{04FC99D7-6B65-4C5F-B6D9-A5C4BA02632A}" destId="{FD33DB9E-8417-41BA-906D-5B25A7CAB312}" srcOrd="3" destOrd="0" parTransId="{1A9B8881-A2FA-43FE-A5FA-192A6CB51962}" sibTransId="{6D89BCEB-FE59-4657-8E71-95CB99C2C165}"/>
    <dgm:cxn modelId="{1C88249E-9D8B-4166-A15D-65AB957A040C}" type="presOf" srcId="{68F3ED3D-49C9-4248-ABD9-F4259BA8845A}" destId="{5F526E56-A3C0-4C1D-8871-937D97D4CF39}" srcOrd="0" destOrd="0" presId="urn:microsoft.com/office/officeart/2005/8/layout/hList2"/>
    <dgm:cxn modelId="{16B3FDA1-E0DE-4B98-9C9A-158D9FF439C4}" type="presOf" srcId="{FD33DB9E-8417-41BA-906D-5B25A7CAB312}" destId="{A9DBCECF-881F-4195-9044-D70F4FDBF351}" srcOrd="0" destOrd="3" presId="urn:microsoft.com/office/officeart/2005/8/layout/hList2"/>
    <dgm:cxn modelId="{D14DE6B7-8FED-425C-A8D7-06D41A6C5C86}" type="presOf" srcId="{60E49111-9BEB-4E7E-A032-2A732C7E7D10}" destId="{548BBDD7-F88A-42F7-B806-A5B8CDF3C18C}" srcOrd="0" destOrd="0" presId="urn:microsoft.com/office/officeart/2005/8/layout/hList2"/>
    <dgm:cxn modelId="{F06922B8-12A2-4B2A-A547-28595F211AE1}" srcId="{68F3ED3D-49C9-4248-ABD9-F4259BA8845A}" destId="{DC9243A5-CF12-4963-A5E3-3793F1161728}" srcOrd="2" destOrd="0" parTransId="{5EB2F097-523C-4E0D-B104-CE870A4DC484}" sibTransId="{2E971BFA-C4DB-4353-B37C-D3A1EA1912AF}"/>
    <dgm:cxn modelId="{8C8FDBB9-AE54-4874-B8FF-09AE2685BB6B}" type="presOf" srcId="{D2483415-7093-4857-BF5B-F9D6740C8965}" destId="{71253CF4-6984-4BF7-A991-016BE32FCAD3}" srcOrd="0" destOrd="1" presId="urn:microsoft.com/office/officeart/2005/8/layout/hList2"/>
    <dgm:cxn modelId="{70D384C2-67F0-4561-AE79-ED8FBA9D15AE}" srcId="{60E49111-9BEB-4E7E-A032-2A732C7E7D10}" destId="{04FC99D7-6B65-4C5F-B6D9-A5C4BA02632A}" srcOrd="2" destOrd="0" parTransId="{1465268E-D133-4411-AA1F-C8E68417A002}" sibTransId="{A3973507-887D-4A84-B150-0965B1207CEB}"/>
    <dgm:cxn modelId="{4C1E1ADD-189A-4A96-86EF-69A530302CF0}" type="presOf" srcId="{04FC99D7-6B65-4C5F-B6D9-A5C4BA02632A}" destId="{10950A9F-7426-450E-9EFC-7DD7D21FB23C}" srcOrd="0" destOrd="0" presId="urn:microsoft.com/office/officeart/2005/8/layout/hList2"/>
    <dgm:cxn modelId="{384D2CE5-5A42-4033-A0F4-0C0627D27D03}" srcId="{68F3ED3D-49C9-4248-ABD9-F4259BA8845A}" destId="{59A18916-E981-4EF6-B5C2-7196282B5668}" srcOrd="0" destOrd="0" parTransId="{C90F20E9-F931-497D-9BC0-DF522D854F65}" sibTransId="{685F8531-7A32-4CA8-9A97-B4D4BA8BE17C}"/>
    <dgm:cxn modelId="{EC072AE8-390D-4B54-9C13-04F24B4E6D91}" type="presOf" srcId="{5CBDE527-174C-48ED-8B46-F739FADD1857}" destId="{71253CF4-6984-4BF7-A991-016BE32FCAD3}" srcOrd="0" destOrd="0" presId="urn:microsoft.com/office/officeart/2005/8/layout/hList2"/>
    <dgm:cxn modelId="{BB2A33E9-23D2-4378-9490-27B02BA269A7}" srcId="{60E49111-9BEB-4E7E-A032-2A732C7E7D10}" destId="{68F3ED3D-49C9-4248-ABD9-F4259BA8845A}" srcOrd="0" destOrd="0" parTransId="{D0BEC383-7152-415F-9CBD-33AC77AA931A}" sibTransId="{514B5ACE-5EB1-4A21-9983-0C8BCC9DAA91}"/>
    <dgm:cxn modelId="{50C491F8-1A82-43FD-9403-A3A446B2B874}" type="presOf" srcId="{C995E4A7-1B4E-4732-99BB-E49D617416EA}" destId="{A9DBCECF-881F-4195-9044-D70F4FDBF351}" srcOrd="0" destOrd="2" presId="urn:microsoft.com/office/officeart/2005/8/layout/hList2"/>
    <dgm:cxn modelId="{C825A0F8-1385-4EB5-A629-026D9C47B0F6}" srcId="{04FC99D7-6B65-4C5F-B6D9-A5C4BA02632A}" destId="{018591BC-E71F-440B-A6CF-37F5266F590D}" srcOrd="0" destOrd="0" parTransId="{FD4979BD-AAAB-4122-AEE4-9C2D69978C2C}" sibTransId="{0C606702-55FC-4171-8F95-A1DA50503D34}"/>
    <dgm:cxn modelId="{EAD7E6FD-C666-4503-AA68-B40D469FD435}" type="presOf" srcId="{59A18916-E981-4EF6-B5C2-7196282B5668}" destId="{4360A45C-22E0-4BE5-A691-BE3251B98A9E}" srcOrd="0" destOrd="0" presId="urn:microsoft.com/office/officeart/2005/8/layout/hList2"/>
    <dgm:cxn modelId="{5474F270-57EA-40EC-A50D-F29008127EF1}" type="presParOf" srcId="{548BBDD7-F88A-42F7-B806-A5B8CDF3C18C}" destId="{F20624D3-B47E-4649-BD17-8B8406ABF028}" srcOrd="0" destOrd="0" presId="urn:microsoft.com/office/officeart/2005/8/layout/hList2"/>
    <dgm:cxn modelId="{B40FBC08-D7F0-48CC-B5BA-E619C8B1D3FA}" type="presParOf" srcId="{F20624D3-B47E-4649-BD17-8B8406ABF028}" destId="{A96D0A1C-1AC6-407C-98D2-1ECB7A7302B1}" srcOrd="0" destOrd="0" presId="urn:microsoft.com/office/officeart/2005/8/layout/hList2"/>
    <dgm:cxn modelId="{36BC7A02-B93A-43E5-A944-2A4EB86EA9A4}" type="presParOf" srcId="{F20624D3-B47E-4649-BD17-8B8406ABF028}" destId="{4360A45C-22E0-4BE5-A691-BE3251B98A9E}" srcOrd="1" destOrd="0" presId="urn:microsoft.com/office/officeart/2005/8/layout/hList2"/>
    <dgm:cxn modelId="{79D03EA1-EAE7-4EDB-B1CF-4D18E567447B}" type="presParOf" srcId="{F20624D3-B47E-4649-BD17-8B8406ABF028}" destId="{5F526E56-A3C0-4C1D-8871-937D97D4CF39}" srcOrd="2" destOrd="0" presId="urn:microsoft.com/office/officeart/2005/8/layout/hList2"/>
    <dgm:cxn modelId="{73C0888C-0E05-4E8E-80B4-C148B4251766}" type="presParOf" srcId="{548BBDD7-F88A-42F7-B806-A5B8CDF3C18C}" destId="{D1DD7138-72B4-4650-92C9-534726DD1884}" srcOrd="1" destOrd="0" presId="urn:microsoft.com/office/officeart/2005/8/layout/hList2"/>
    <dgm:cxn modelId="{B2270006-EFF6-4B4A-80B5-27A48AEAA923}" type="presParOf" srcId="{548BBDD7-F88A-42F7-B806-A5B8CDF3C18C}" destId="{3A30E4B5-F292-42DF-9CA5-9C412FFD011D}" srcOrd="2" destOrd="0" presId="urn:microsoft.com/office/officeart/2005/8/layout/hList2"/>
    <dgm:cxn modelId="{5A60376F-E4EB-4A99-8448-B5F36B4EF207}" type="presParOf" srcId="{3A30E4B5-F292-42DF-9CA5-9C412FFD011D}" destId="{8A4E412E-ADF7-4B66-941E-45FBCB272438}" srcOrd="0" destOrd="0" presId="urn:microsoft.com/office/officeart/2005/8/layout/hList2"/>
    <dgm:cxn modelId="{36F7EF33-BCB8-4C07-BA7A-9EBB07BBCC4A}" type="presParOf" srcId="{3A30E4B5-F292-42DF-9CA5-9C412FFD011D}" destId="{71253CF4-6984-4BF7-A991-016BE32FCAD3}" srcOrd="1" destOrd="0" presId="urn:microsoft.com/office/officeart/2005/8/layout/hList2"/>
    <dgm:cxn modelId="{66F098A0-E9A8-4B7C-A04E-DEE466C800F0}" type="presParOf" srcId="{3A30E4B5-F292-42DF-9CA5-9C412FFD011D}" destId="{26AC3B81-6D30-4D8D-BB43-1DF76B13BE1D}" srcOrd="2" destOrd="0" presId="urn:microsoft.com/office/officeart/2005/8/layout/hList2"/>
    <dgm:cxn modelId="{6981EB64-5D8B-4F5A-A003-C649E025F83B}" type="presParOf" srcId="{548BBDD7-F88A-42F7-B806-A5B8CDF3C18C}" destId="{F9E7F1B6-59D8-4671-B3C9-19606CCF0A90}" srcOrd="3" destOrd="0" presId="urn:microsoft.com/office/officeart/2005/8/layout/hList2"/>
    <dgm:cxn modelId="{C8556868-A807-4AA9-B270-6E0F6BE46F33}" type="presParOf" srcId="{548BBDD7-F88A-42F7-B806-A5B8CDF3C18C}" destId="{6EA41BF4-EA1A-4A1A-B8D0-AB3427FC6DED}" srcOrd="4" destOrd="0" presId="urn:microsoft.com/office/officeart/2005/8/layout/hList2"/>
    <dgm:cxn modelId="{5016F728-ACAF-4A8D-9C47-C6A14249CC43}" type="presParOf" srcId="{6EA41BF4-EA1A-4A1A-B8D0-AB3427FC6DED}" destId="{3176DF8B-91E7-40F6-ACB3-8CC7F3053688}" srcOrd="0" destOrd="0" presId="urn:microsoft.com/office/officeart/2005/8/layout/hList2"/>
    <dgm:cxn modelId="{90B702F0-B5FF-4D7A-A3FB-D726093048D9}" type="presParOf" srcId="{6EA41BF4-EA1A-4A1A-B8D0-AB3427FC6DED}" destId="{A9DBCECF-881F-4195-9044-D70F4FDBF351}" srcOrd="1" destOrd="0" presId="urn:microsoft.com/office/officeart/2005/8/layout/hList2"/>
    <dgm:cxn modelId="{261A9A43-BE0D-46EB-BC99-879B6AFD9500}" type="presParOf" srcId="{6EA41BF4-EA1A-4A1A-B8D0-AB3427FC6DED}" destId="{10950A9F-7426-450E-9EFC-7DD7D21FB23C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26E56-A3C0-4C1D-8871-937D97D4CF39}">
      <dsp:nvSpPr>
        <dsp:cNvPr id="0" name=""/>
        <dsp:cNvSpPr/>
      </dsp:nvSpPr>
      <dsp:spPr>
        <a:xfrm rot="16200000">
          <a:off x="-3179742" y="4814211"/>
          <a:ext cx="7317548" cy="771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80614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Staff training and competency </a:t>
          </a:r>
        </a:p>
      </dsp:txBody>
      <dsp:txXfrm>
        <a:off x="-3179742" y="4814211"/>
        <a:ext cx="7317548" cy="771720"/>
      </dsp:txXfrm>
    </dsp:sp>
    <dsp:sp modelId="{4360A45C-22E0-4BE5-A691-BE3251B98A9E}">
      <dsp:nvSpPr>
        <dsp:cNvPr id="0" name=""/>
        <dsp:cNvSpPr/>
      </dsp:nvSpPr>
      <dsp:spPr>
        <a:xfrm>
          <a:off x="864891" y="1541297"/>
          <a:ext cx="3843984" cy="7317548"/>
        </a:xfrm>
        <a:prstGeom prst="rect">
          <a:avLst/>
        </a:prstGeom>
        <a:solidFill>
          <a:srgbClr val="40889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7152" tIns="680614" rIns="327152" bIns="32715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 dirty="0"/>
            <a:t>Practical simulation- based learning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Understanding of CBCT planning workflow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Understanding of imaging limitations</a:t>
          </a:r>
        </a:p>
      </dsp:txBody>
      <dsp:txXfrm>
        <a:off x="864891" y="1541297"/>
        <a:ext cx="3843984" cy="7317548"/>
      </dsp:txXfrm>
    </dsp:sp>
    <dsp:sp modelId="{A96D0A1C-1AC6-407C-98D2-1ECB7A7302B1}">
      <dsp:nvSpPr>
        <dsp:cNvPr id="0" name=""/>
        <dsp:cNvSpPr/>
      </dsp:nvSpPr>
      <dsp:spPr>
        <a:xfrm>
          <a:off x="93171" y="522626"/>
          <a:ext cx="1543440" cy="154344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C3B81-6D30-4D8D-BB43-1DF76B13BE1D}">
      <dsp:nvSpPr>
        <dsp:cNvPr id="0" name=""/>
        <dsp:cNvSpPr/>
      </dsp:nvSpPr>
      <dsp:spPr>
        <a:xfrm rot="16200000">
          <a:off x="2424057" y="4814211"/>
          <a:ext cx="7317548" cy="771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80614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Staff confidence and engagement</a:t>
          </a:r>
        </a:p>
      </dsp:txBody>
      <dsp:txXfrm>
        <a:off x="2424057" y="4814211"/>
        <a:ext cx="7317548" cy="771720"/>
      </dsp:txXfrm>
    </dsp:sp>
    <dsp:sp modelId="{71253CF4-6984-4BF7-A991-016BE32FCAD3}">
      <dsp:nvSpPr>
        <dsp:cNvPr id="0" name=""/>
        <dsp:cNvSpPr/>
      </dsp:nvSpPr>
      <dsp:spPr>
        <a:xfrm>
          <a:off x="6468691" y="1541297"/>
          <a:ext cx="3843984" cy="7317548"/>
        </a:xfrm>
        <a:prstGeom prst="rect">
          <a:avLst/>
        </a:prstGeom>
        <a:solidFill>
          <a:srgbClr val="40889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7152" tIns="680614" rIns="327152" bIns="32715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 dirty="0"/>
            <a:t>Increased familiarity with CBCT workflow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Confidence in decision making</a:t>
          </a:r>
        </a:p>
      </dsp:txBody>
      <dsp:txXfrm>
        <a:off x="6468691" y="1541297"/>
        <a:ext cx="3843984" cy="7317548"/>
      </dsp:txXfrm>
    </dsp:sp>
    <dsp:sp modelId="{8A4E412E-ADF7-4B66-941E-45FBCB272438}">
      <dsp:nvSpPr>
        <dsp:cNvPr id="0" name=""/>
        <dsp:cNvSpPr/>
      </dsp:nvSpPr>
      <dsp:spPr>
        <a:xfrm>
          <a:off x="5696971" y="522626"/>
          <a:ext cx="1543440" cy="154344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50A9F-7426-450E-9EFC-7DD7D21FB23C}">
      <dsp:nvSpPr>
        <dsp:cNvPr id="0" name=""/>
        <dsp:cNvSpPr/>
      </dsp:nvSpPr>
      <dsp:spPr>
        <a:xfrm rot="16200000">
          <a:off x="8027856" y="4814211"/>
          <a:ext cx="7317548" cy="771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80614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Access to reliable imaging for patients</a:t>
          </a:r>
        </a:p>
      </dsp:txBody>
      <dsp:txXfrm>
        <a:off x="8027856" y="4814211"/>
        <a:ext cx="7317548" cy="771720"/>
      </dsp:txXfrm>
    </dsp:sp>
    <dsp:sp modelId="{A9DBCECF-881F-4195-9044-D70F4FDBF351}">
      <dsp:nvSpPr>
        <dsp:cNvPr id="0" name=""/>
        <dsp:cNvSpPr/>
      </dsp:nvSpPr>
      <dsp:spPr>
        <a:xfrm>
          <a:off x="12072490" y="1541297"/>
          <a:ext cx="3843984" cy="7317548"/>
        </a:xfrm>
        <a:prstGeom prst="rect">
          <a:avLst/>
        </a:prstGeom>
        <a:solidFill>
          <a:srgbClr val="40889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7152" tIns="680614" rIns="327152" bIns="32715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 dirty="0"/>
            <a:t>Alternative planning pathway during CT downtime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Enable RT closer to home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Reduced dependence on CGH CT scanner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3600" kern="1200" dirty="0"/>
        </a:p>
      </dsp:txBody>
      <dsp:txXfrm>
        <a:off x="12072490" y="1541297"/>
        <a:ext cx="3843984" cy="7317548"/>
      </dsp:txXfrm>
    </dsp:sp>
    <dsp:sp modelId="{3176DF8B-91E7-40F6-ACB3-8CC7F3053688}">
      <dsp:nvSpPr>
        <dsp:cNvPr id="0" name=""/>
        <dsp:cNvSpPr/>
      </dsp:nvSpPr>
      <dsp:spPr>
        <a:xfrm>
          <a:off x="11300770" y="522626"/>
          <a:ext cx="1543440" cy="154344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5075" y="0"/>
            <a:ext cx="288925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4EF497-56AC-4A36-A7F0-AB1DADE21192}" type="datetimeFigureOut">
              <a:rPr lang="en-GB" altLang="en-US"/>
              <a:pPr>
                <a:defRPr/>
              </a:pPr>
              <a:t>29/06/2026</a:t>
            </a:fld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5075" y="93773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BF31F11-2FF4-474E-B8EC-7D8A75234B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957041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09" userDrawn="1">
          <p15:clr>
            <a:srgbClr val="F26B43"/>
          </p15:clr>
        </p15:guide>
        <p15:guide id="2" pos="2099" userDrawn="1">
          <p15:clr>
            <a:srgbClr val="F26B43"/>
          </p15:clr>
        </p15:guide>
      </p15:sldGuideLst>
    </p:ext>
  </p:extLst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5:17.29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7:08.5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5:47.94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5:51.8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5:57.77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6:42.32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6:43.06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6:52.2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7:06.2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24575,'18'0'0,"26"0"0,5 0-8191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1T13:37:07.9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43205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5075" y="0"/>
            <a:ext cx="288925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9601AD-AB01-41D2-8189-AE49C1D956D7}" type="datetimeFigureOut">
              <a:rPr lang="en-GB" altLang="en-US"/>
              <a:pPr>
                <a:defRPr/>
              </a:pPr>
              <a:t>29/06/2026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39775"/>
            <a:ext cx="52403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689475"/>
            <a:ext cx="5332413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43205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5075" y="93773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83616CBC-8EEF-4F6C-BAAC-7C61F08FB9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2323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174882" rtl="0" eaLnBrk="0" fontAlgn="base" hangingPunct="0">
      <a:spcBef>
        <a:spcPct val="30000"/>
      </a:spcBef>
      <a:spcAft>
        <a:spcPct val="0"/>
      </a:spcAft>
      <a:defRPr sz="5509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2086674" algn="l" defTabSz="4174882" rtl="0" eaLnBrk="0" fontAlgn="base" hangingPunct="0">
      <a:spcBef>
        <a:spcPct val="30000"/>
      </a:spcBef>
      <a:spcAft>
        <a:spcPct val="0"/>
      </a:spcAft>
      <a:defRPr sz="5509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4174882" algn="l" defTabSz="4174882" rtl="0" eaLnBrk="0" fontAlgn="base" hangingPunct="0">
      <a:spcBef>
        <a:spcPct val="30000"/>
      </a:spcBef>
      <a:spcAft>
        <a:spcPct val="0"/>
      </a:spcAft>
      <a:defRPr sz="5509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6263089" algn="l" defTabSz="4174882" rtl="0" eaLnBrk="0" fontAlgn="base" hangingPunct="0">
      <a:spcBef>
        <a:spcPct val="30000"/>
      </a:spcBef>
      <a:spcAft>
        <a:spcPct val="0"/>
      </a:spcAft>
      <a:defRPr sz="5509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8351297" algn="l" defTabSz="4174882" rtl="0" eaLnBrk="0" fontAlgn="base" hangingPunct="0">
      <a:spcBef>
        <a:spcPct val="30000"/>
      </a:spcBef>
      <a:spcAft>
        <a:spcPct val="0"/>
      </a:spcAft>
      <a:defRPr sz="5509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10439505" algn="l" defTabSz="4175802" rtl="0" eaLnBrk="1" latinLnBrk="0" hangingPunct="1">
      <a:defRPr sz="5509" kern="1200">
        <a:solidFill>
          <a:schemeClr val="tx1"/>
        </a:solidFill>
        <a:latin typeface="+mn-lt"/>
        <a:ea typeface="+mn-ea"/>
        <a:cs typeface="+mn-cs"/>
      </a:defRPr>
    </a:lvl6pPr>
    <a:lvl7pPr marL="12527406" algn="l" defTabSz="4175802" rtl="0" eaLnBrk="1" latinLnBrk="0" hangingPunct="1">
      <a:defRPr sz="5509" kern="1200">
        <a:solidFill>
          <a:schemeClr val="tx1"/>
        </a:solidFill>
        <a:latin typeface="+mn-lt"/>
        <a:ea typeface="+mn-ea"/>
        <a:cs typeface="+mn-cs"/>
      </a:defRPr>
    </a:lvl7pPr>
    <a:lvl8pPr marL="14615307" algn="l" defTabSz="4175802" rtl="0" eaLnBrk="1" latinLnBrk="0" hangingPunct="1">
      <a:defRPr sz="5509" kern="1200">
        <a:solidFill>
          <a:schemeClr val="tx1"/>
        </a:solidFill>
        <a:latin typeface="+mn-lt"/>
        <a:ea typeface="+mn-ea"/>
        <a:cs typeface="+mn-cs"/>
      </a:defRPr>
    </a:lvl8pPr>
    <a:lvl9pPr marL="16703208" algn="l" defTabSz="4175802" rtl="0" eaLnBrk="1" latinLnBrk="0" hangingPunct="1">
      <a:defRPr sz="550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12788" y="739775"/>
            <a:ext cx="5240337" cy="37036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319588" eaLnBrk="0" fontAlgn="base" hangingPunct="0">
              <a:spcBef>
                <a:spcPct val="3000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319588" eaLnBrk="0" fontAlgn="base" hangingPunct="0">
              <a:spcBef>
                <a:spcPct val="3000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319588" eaLnBrk="0" fontAlgn="base" hangingPunct="0">
              <a:spcBef>
                <a:spcPct val="3000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319588" eaLnBrk="0" fontAlgn="base" hangingPunct="0">
              <a:spcBef>
                <a:spcPct val="3000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0A20187-2B8F-4592-A0FD-238F21F963C4}" type="slidenum">
              <a:rPr lang="en-GB" altLang="en-US" sz="1200"/>
              <a:pPr>
                <a:spcBef>
                  <a:spcPct val="0"/>
                </a:spcBef>
              </a:pPr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963249-F366-DFAE-2890-506DD5717CED}"/>
              </a:ext>
            </a:extLst>
          </p:cNvPr>
          <p:cNvSpPr>
            <a:spLocks/>
          </p:cNvSpPr>
          <p:nvPr userDrawn="1"/>
        </p:nvSpPr>
        <p:spPr>
          <a:xfrm>
            <a:off x="3" y="4"/>
            <a:ext cx="42840275" cy="6924729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215"/>
              <a:t>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66691C-6AB4-B7D1-01D8-84EE4B2FF667}"/>
              </a:ext>
            </a:extLst>
          </p:cNvPr>
          <p:cNvSpPr txBox="1"/>
          <p:nvPr userDrawn="1"/>
        </p:nvSpPr>
        <p:spPr>
          <a:xfrm>
            <a:off x="-2" y="6924732"/>
            <a:ext cx="42840275" cy="287899"/>
          </a:xfrm>
          <a:prstGeom prst="rect">
            <a:avLst/>
          </a:prstGeom>
          <a:solidFill>
            <a:schemeClr val="accent6"/>
          </a:solidFill>
          <a:ln w="50800" cap="sq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 defTabSz="4036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7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8B82145-0A6E-59A4-0470-B1CFA7E073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618216" y="171805"/>
            <a:ext cx="13057310" cy="5514977"/>
          </a:xfrm>
          <a:prstGeom prst="rect">
            <a:avLst/>
          </a:prstGeom>
        </p:spPr>
      </p:pic>
      <p:pic>
        <p:nvPicPr>
          <p:cNvPr id="25" name="Picture 2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9292C41-2424-46E4-78E1-17E0395D5B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1524" y="-1334590"/>
            <a:ext cx="11411181" cy="10628334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92A66AE6-4CDE-F930-771B-B49963659A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921879" y="1815834"/>
            <a:ext cx="8026891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75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09" userDrawn="1">
          <p15:clr>
            <a:srgbClr val="FBAE40"/>
          </p15:clr>
        </p15:guide>
        <p15:guide id="2" pos="895" userDrawn="1">
          <p15:clr>
            <a:srgbClr val="FBAE40"/>
          </p15:clr>
        </p15:guide>
        <p15:guide id="3" pos="26077" userDrawn="1">
          <p15:clr>
            <a:srgbClr val="FBAE40"/>
          </p15:clr>
        </p15:guide>
        <p15:guide id="4" orient="horz" pos="18427" userDrawn="1">
          <p15:clr>
            <a:srgbClr val="FBAE40"/>
          </p15:clr>
        </p15:guide>
        <p15:guide id="5" pos="13039" userDrawn="1">
          <p15:clr>
            <a:srgbClr val="FBAE40"/>
          </p15:clr>
        </p15:guide>
        <p15:guide id="6" pos="1394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42857" y="1212526"/>
            <a:ext cx="38554569" cy="504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42857" y="7063776"/>
            <a:ext cx="38554569" cy="1998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857" y="28060420"/>
            <a:ext cx="9994385" cy="1611875"/>
          </a:xfrm>
          <a:prstGeom prst="rect">
            <a:avLst/>
          </a:prstGeom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5326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63B3B48-648D-4A5F-A7F6-3664B9454514}" type="datetimeFigureOut">
              <a:rPr lang="en-GB" altLang="en-US" smtClean="0"/>
              <a:pPr>
                <a:defRPr/>
              </a:pPr>
              <a:t>29/06/2026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36887" y="28060420"/>
            <a:ext cx="13566507" cy="1611875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 defTabSz="4036769" eaLnBrk="1" fontAlgn="auto" hangingPunct="1">
              <a:spcBef>
                <a:spcPts val="0"/>
              </a:spcBef>
              <a:spcAft>
                <a:spcPts val="0"/>
              </a:spcAft>
              <a:defRPr sz="5326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703040" y="28060420"/>
            <a:ext cx="9994385" cy="1611875"/>
          </a:xfrm>
          <a:prstGeom prst="rect">
            <a:avLst/>
          </a:prstGeom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5326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0E17DD1-FBDC-4A92-AA73-D8325BA13B7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035879" rtl="0" eaLnBrk="0" fontAlgn="base" hangingPunct="0">
        <a:spcBef>
          <a:spcPct val="0"/>
        </a:spcBef>
        <a:spcAft>
          <a:spcPct val="0"/>
        </a:spcAft>
        <a:defRPr sz="19432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algn="ctr" defTabSz="4035879" rtl="0" eaLnBrk="0" fontAlgn="base" hangingPunct="0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2pPr>
      <a:lvl3pPr algn="ctr" defTabSz="4035879" rtl="0" eaLnBrk="0" fontAlgn="base" hangingPunct="0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3pPr>
      <a:lvl4pPr algn="ctr" defTabSz="4035879" rtl="0" eaLnBrk="0" fontAlgn="base" hangingPunct="0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4pPr>
      <a:lvl5pPr algn="ctr" defTabSz="4035879" rtl="0" eaLnBrk="0" fontAlgn="base" hangingPunct="0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5pPr>
      <a:lvl6pPr marL="427171" algn="ctr" defTabSz="4035879" rtl="0" fontAlgn="base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</a:defRPr>
      </a:lvl6pPr>
      <a:lvl7pPr marL="854344" algn="ctr" defTabSz="4035879" rtl="0" fontAlgn="base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</a:defRPr>
      </a:lvl7pPr>
      <a:lvl8pPr marL="1281514" algn="ctr" defTabSz="4035879" rtl="0" fontAlgn="base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</a:defRPr>
      </a:lvl8pPr>
      <a:lvl9pPr marL="1708685" algn="ctr" defTabSz="4035879" rtl="0" fontAlgn="base">
        <a:spcBef>
          <a:spcPct val="0"/>
        </a:spcBef>
        <a:spcAft>
          <a:spcPct val="0"/>
        </a:spcAft>
        <a:defRPr sz="19432">
          <a:solidFill>
            <a:schemeClr val="tx1"/>
          </a:solidFill>
          <a:latin typeface="Calibri" pitchFamily="34" charset="0"/>
        </a:defRPr>
      </a:lvl9pPr>
    </p:titleStyle>
    <p:bodyStyle>
      <a:lvl1pPr marL="1512898" indent="-1512898" algn="l" defTabSz="403587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109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marL="3279429" indent="-1260748" algn="l" defTabSz="403587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333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5045960" indent="-1008598" algn="l" defTabSz="403587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557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7063157" indent="-1008598" algn="l" defTabSz="403587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8877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9081839" indent="-1008598" algn="l" defTabSz="4035879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8877" kern="12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11101112" indent="-1009191" algn="l" defTabSz="4036769" rtl="0" eaLnBrk="1" latinLnBrk="0" hangingPunct="1">
        <a:spcBef>
          <a:spcPct val="20000"/>
        </a:spcBef>
        <a:buFont typeface="Arial" pitchFamily="34" charset="0"/>
        <a:buChar char="•"/>
        <a:defRPr sz="8877" kern="1200">
          <a:solidFill>
            <a:schemeClr val="tx1"/>
          </a:solidFill>
          <a:latin typeface="+mn-lt"/>
          <a:ea typeface="+mn-ea"/>
          <a:cs typeface="+mn-cs"/>
        </a:defRPr>
      </a:lvl6pPr>
      <a:lvl7pPr marL="13119497" indent="-1009191" algn="l" defTabSz="4036769" rtl="0" eaLnBrk="1" latinLnBrk="0" hangingPunct="1">
        <a:spcBef>
          <a:spcPct val="20000"/>
        </a:spcBef>
        <a:buFont typeface="Arial" pitchFamily="34" charset="0"/>
        <a:buChar char="•"/>
        <a:defRPr sz="8877" kern="1200">
          <a:solidFill>
            <a:schemeClr val="tx1"/>
          </a:solidFill>
          <a:latin typeface="+mn-lt"/>
          <a:ea typeface="+mn-ea"/>
          <a:cs typeface="+mn-cs"/>
        </a:defRPr>
      </a:lvl7pPr>
      <a:lvl8pPr marL="15137881" indent="-1009191" algn="l" defTabSz="4036769" rtl="0" eaLnBrk="1" latinLnBrk="0" hangingPunct="1">
        <a:spcBef>
          <a:spcPct val="20000"/>
        </a:spcBef>
        <a:buFont typeface="Arial" pitchFamily="34" charset="0"/>
        <a:buChar char="•"/>
        <a:defRPr sz="8877" kern="1200">
          <a:solidFill>
            <a:schemeClr val="tx1"/>
          </a:solidFill>
          <a:latin typeface="+mn-lt"/>
          <a:ea typeface="+mn-ea"/>
          <a:cs typeface="+mn-cs"/>
        </a:defRPr>
      </a:lvl8pPr>
      <a:lvl9pPr marL="17156265" indent="-1009191" algn="l" defTabSz="4036769" rtl="0" eaLnBrk="1" latinLnBrk="0" hangingPunct="1">
        <a:spcBef>
          <a:spcPct val="20000"/>
        </a:spcBef>
        <a:buFont typeface="Arial" pitchFamily="34" charset="0"/>
        <a:buChar char="•"/>
        <a:defRPr sz="88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1pPr>
      <a:lvl2pPr marL="2018383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2pPr>
      <a:lvl3pPr marL="4036769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3pPr>
      <a:lvl4pPr marL="6055154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4pPr>
      <a:lvl5pPr marL="8073537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5pPr>
      <a:lvl6pPr marL="10091921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6pPr>
      <a:lvl7pPr marL="12110305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7pPr>
      <a:lvl8pPr marL="14128689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8pPr>
      <a:lvl9pPr marL="16147072" algn="l" defTabSz="4036769" rtl="0" eaLnBrk="1" latinLnBrk="0" hangingPunct="1">
        <a:defRPr sz="7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36" userDrawn="1">
          <p15:clr>
            <a:srgbClr val="F26B43"/>
          </p15:clr>
        </p15:guide>
        <p15:guide id="2" pos="134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customXml" Target="../ink/ink10.xml"/><Relationship Id="rId26" Type="http://schemas.microsoft.com/office/2007/relationships/hdphoto" Target="../media/hdphoto2.wdp"/><Relationship Id="rId39" Type="http://schemas.openxmlformats.org/officeDocument/2006/relationships/image" Target="../media/image15.png"/><Relationship Id="rId21" Type="http://schemas.openxmlformats.org/officeDocument/2006/relationships/diagramLayout" Target="../diagrams/layout1.xml"/><Relationship Id="rId34" Type="http://schemas.microsoft.com/office/2007/relationships/hdphoto" Target="../media/hdphoto6.wdp"/><Relationship Id="rId42" Type="http://schemas.openxmlformats.org/officeDocument/2006/relationships/image" Target="../media/image17.jpe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20" Type="http://schemas.openxmlformats.org/officeDocument/2006/relationships/diagramData" Target="../diagrams/data1.xml"/><Relationship Id="rId29" Type="http://schemas.openxmlformats.org/officeDocument/2006/relationships/image" Target="../media/image10.png"/><Relationship Id="rId41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customXml" Target="../ink/ink5.xml"/><Relationship Id="rId24" Type="http://schemas.microsoft.com/office/2007/relationships/diagramDrawing" Target="../diagrams/drawing1.xml"/><Relationship Id="rId32" Type="http://schemas.microsoft.com/office/2007/relationships/hdphoto" Target="../media/hdphoto5.wdp"/><Relationship Id="rId37" Type="http://schemas.openxmlformats.org/officeDocument/2006/relationships/image" Target="../media/image14.png"/><Relationship Id="rId40" Type="http://schemas.microsoft.com/office/2007/relationships/hdphoto" Target="../media/hdphoto9.wdp"/><Relationship Id="rId5" Type="http://schemas.openxmlformats.org/officeDocument/2006/relationships/customXml" Target="../ink/ink1.xml"/><Relationship Id="rId15" Type="http://schemas.openxmlformats.org/officeDocument/2006/relationships/customXml" Target="../ink/ink8.xml"/><Relationship Id="rId23" Type="http://schemas.openxmlformats.org/officeDocument/2006/relationships/diagramColors" Target="../diagrams/colors1.xml"/><Relationship Id="rId28" Type="http://schemas.microsoft.com/office/2007/relationships/hdphoto" Target="../media/hdphoto3.wdp"/><Relationship Id="rId36" Type="http://schemas.microsoft.com/office/2007/relationships/hdphoto" Target="../media/hdphoto7.wdp"/><Relationship Id="rId10" Type="http://schemas.openxmlformats.org/officeDocument/2006/relationships/customXml" Target="../ink/ink4.xml"/><Relationship Id="rId19" Type="http://schemas.openxmlformats.org/officeDocument/2006/relationships/image" Target="../media/image5.svg"/><Relationship Id="rId31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customXml" Target="../ink/ink3.xml"/><Relationship Id="rId14" Type="http://schemas.openxmlformats.org/officeDocument/2006/relationships/image" Target="../media/image60.png"/><Relationship Id="rId22" Type="http://schemas.openxmlformats.org/officeDocument/2006/relationships/diagramQuickStyle" Target="../diagrams/quickStyle1.xml"/><Relationship Id="rId27" Type="http://schemas.openxmlformats.org/officeDocument/2006/relationships/image" Target="../media/image9.png"/><Relationship Id="rId30" Type="http://schemas.microsoft.com/office/2007/relationships/hdphoto" Target="../media/hdphoto4.wdp"/><Relationship Id="rId35" Type="http://schemas.openxmlformats.org/officeDocument/2006/relationships/image" Target="../media/image13.png"/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12" Type="http://schemas.openxmlformats.org/officeDocument/2006/relationships/customXml" Target="../ink/ink6.xml"/><Relationship Id="rId17" Type="http://schemas.openxmlformats.org/officeDocument/2006/relationships/customXml" Target="../ink/ink9.xml"/><Relationship Id="rId25" Type="http://schemas.openxmlformats.org/officeDocument/2006/relationships/image" Target="../media/image8.png"/><Relationship Id="rId33" Type="http://schemas.openxmlformats.org/officeDocument/2006/relationships/image" Target="../media/image12.png"/><Relationship Id="rId38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4BD93F6-8E0E-D355-20CB-8282891B6051}"/>
              </a:ext>
            </a:extLst>
          </p:cNvPr>
          <p:cNvSpPr/>
          <p:nvPr/>
        </p:nvSpPr>
        <p:spPr>
          <a:xfrm>
            <a:off x="404065" y="7554820"/>
            <a:ext cx="21518976" cy="3448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C38636-100A-8446-AAAF-D289D63A7FF2}"/>
              </a:ext>
            </a:extLst>
          </p:cNvPr>
          <p:cNvSpPr/>
          <p:nvPr/>
        </p:nvSpPr>
        <p:spPr>
          <a:xfrm>
            <a:off x="15261986" y="25628634"/>
            <a:ext cx="10655959" cy="412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9DAF8F-F925-0522-C483-DEEEB4C09513}"/>
              </a:ext>
            </a:extLst>
          </p:cNvPr>
          <p:cNvSpPr/>
          <p:nvPr/>
        </p:nvSpPr>
        <p:spPr>
          <a:xfrm>
            <a:off x="24953821" y="20037881"/>
            <a:ext cx="964124" cy="52478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E24EA0-FC9C-201E-EC7A-D8B01E3CD3F3}"/>
              </a:ext>
            </a:extLst>
          </p:cNvPr>
          <p:cNvSpPr/>
          <p:nvPr/>
        </p:nvSpPr>
        <p:spPr>
          <a:xfrm>
            <a:off x="14251821" y="16801219"/>
            <a:ext cx="11095140" cy="84845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153B64-BA48-6FA0-C0BE-EBEDAC56F49B}"/>
              </a:ext>
            </a:extLst>
          </p:cNvPr>
          <p:cNvSpPr/>
          <p:nvPr/>
        </p:nvSpPr>
        <p:spPr>
          <a:xfrm>
            <a:off x="26529279" y="27679650"/>
            <a:ext cx="15258129" cy="1734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D5709F-7C5C-F543-7D87-CFF958C3D486}"/>
              </a:ext>
            </a:extLst>
          </p:cNvPr>
          <p:cNvSpPr/>
          <p:nvPr/>
        </p:nvSpPr>
        <p:spPr>
          <a:xfrm>
            <a:off x="582159" y="25628634"/>
            <a:ext cx="14335474" cy="4128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138BB5-9CD2-A576-FE24-FCE3464DB511}"/>
              </a:ext>
            </a:extLst>
          </p:cNvPr>
          <p:cNvSpPr/>
          <p:nvPr/>
        </p:nvSpPr>
        <p:spPr>
          <a:xfrm>
            <a:off x="22233448" y="7547252"/>
            <a:ext cx="20162442" cy="3407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A586FF-25ED-A848-DAF6-CCECD9A74B2F}"/>
              </a:ext>
            </a:extLst>
          </p:cNvPr>
          <p:cNvSpPr/>
          <p:nvPr/>
        </p:nvSpPr>
        <p:spPr>
          <a:xfrm>
            <a:off x="404066" y="11464636"/>
            <a:ext cx="21522576" cy="4423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2" name="TextBox 21"/>
          <p:cNvSpPr txBox="1">
            <a:spLocks noChangeArrowheads="1"/>
          </p:cNvSpPr>
          <p:nvPr/>
        </p:nvSpPr>
        <p:spPr bwMode="auto">
          <a:xfrm>
            <a:off x="45722146" y="22814686"/>
            <a:ext cx="4645403" cy="49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15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1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617">
              <a:latin typeface="Arial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8438089" y="29534576"/>
            <a:ext cx="4931653" cy="982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defTabSz="854344" eaLnBrk="1" hangingPunct="1"/>
            <a:r>
              <a:rPr lang="en-GB" altLang="en-US" sz="3599" b="1" dirty="0">
                <a:solidFill>
                  <a:srgbClr val="005EB8"/>
                </a:solidFill>
                <a:latin typeface="Arial" pitchFamily="34" charset="0"/>
                <a:cs typeface="Arial" pitchFamily="34" charset="0"/>
              </a:rPr>
              <a:t>#TheGSQIAWay</a:t>
            </a:r>
            <a:endParaRPr lang="en-US" altLang="en-US" sz="1601" dirty="0">
              <a:solidFill>
                <a:srgbClr val="005EB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TextBox 9"/>
          <p:cNvSpPr txBox="1">
            <a:spLocks noChangeArrowheads="1"/>
          </p:cNvSpPr>
          <p:nvPr/>
        </p:nvSpPr>
        <p:spPr bwMode="auto">
          <a:xfrm>
            <a:off x="25158573" y="7915227"/>
            <a:ext cx="17090359" cy="2700495"/>
          </a:xfrm>
          <a:prstGeom prst="rect">
            <a:avLst/>
          </a:prstGeom>
          <a:noFill/>
          <a:ln>
            <a:noFill/>
          </a:ln>
        </p:spPr>
        <p:txBody>
          <a:bodyPr lIns="336349" tIns="336349" rIns="336349" bIns="336349" anchor="t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15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1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GB" altLang="en-US" sz="4000" b="1" dirty="0">
                <a:latin typeface="Frutiger LT Std 45 Light" panose="020B0402020204020204" pitchFamily="34" charset="0"/>
                <a:cs typeface="Arial" panose="020B0604020202020204" pitchFamily="34" charset="0"/>
              </a:rPr>
              <a:t>Aim</a:t>
            </a:r>
            <a:endParaRPr lang="en-US" sz="4000" b="1" dirty="0">
              <a:latin typeface="Frutiger LT Std 45 Light" panose="020B0402020204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GB" altLang="en-US" sz="4000" dirty="0">
                <a:latin typeface="Frutiger LT Std 45 Light" panose="020B0402020204020204" pitchFamily="34" charset="0"/>
                <a:cs typeface="Arial" panose="020B0604020202020204" pitchFamily="34" charset="0"/>
              </a:rPr>
              <a:t>Increase Radiographer confidence in the mark up on set process </a:t>
            </a:r>
            <a:r>
              <a:rPr lang="en-GB" altLang="en-US" sz="4000" dirty="0">
                <a:latin typeface="Frutiger LT Std 45 Light" panose="020B0402020204020204" pitchFamily="34" charset="0"/>
                <a:ea typeface="MS PGothic"/>
                <a:cs typeface="Arial"/>
              </a:rPr>
              <a:t>by 40% in 6 months by introducing an updated process, in line with clinical practice.</a:t>
            </a:r>
            <a:endParaRPr lang="en-GB" sz="4000" dirty="0">
              <a:latin typeface="Frutiger LT Std 45 Light" panose="020B0402020204020204" pitchFamily="34" charset="0"/>
              <a:ea typeface="MS PGothic"/>
              <a:cs typeface="Arial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FE3EC83-4D00-8EE4-3E9C-0CA738441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6718" y="7709967"/>
            <a:ext cx="18222823" cy="315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36349" tIns="336349" rIns="336349" bIns="336349" anchor="t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15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1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latin typeface="Frutiger LT Std 45 Light" panose="020B0402020204020204" pitchFamily="34" charset="0"/>
                <a:ea typeface="MS PGothic"/>
                <a:cs typeface="Arial" panose="020B0604020202020204" pitchFamily="34" charset="0"/>
              </a:rPr>
              <a:t>Safety Concern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GB" altLang="en-US" sz="4000" dirty="0">
                <a:latin typeface="Frutiger LT Std 45 Light" panose="020B0402020204020204" pitchFamily="34" charset="0"/>
                <a:ea typeface="MS PGothic"/>
                <a:cs typeface="Arial" panose="020B0604020202020204" pitchFamily="34" charset="0"/>
              </a:rPr>
              <a:t>NICE 2023- offer urgent radiotherapy for emergencies:</a:t>
            </a:r>
            <a:endParaRPr lang="en-GB" sz="4000" dirty="0">
              <a:latin typeface="Frutiger LT Std 45 Light" panose="020B0402020204020204" pitchFamily="34" charset="0"/>
              <a:ea typeface="MS PGothic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GB" altLang="en-US" sz="4000" dirty="0">
                <a:latin typeface="Frutiger LT Std 45 Light" panose="020B0402020204020204" pitchFamily="34" charset="0"/>
                <a:ea typeface="MS PGothic"/>
                <a:cs typeface="Arial" panose="020B0604020202020204" pitchFamily="34" charset="0"/>
              </a:rPr>
              <a:t>How is this done when there is downtime on the department’s CT scanner?</a:t>
            </a:r>
            <a:endParaRPr lang="en-GB" sz="4000" dirty="0">
              <a:latin typeface="Frutiger LT Std 45 Light" panose="020B0402020204020204" pitchFamily="34" charset="0"/>
              <a:ea typeface="MS PGothic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800" dirty="0">
                <a:latin typeface="Frutiger LT Std 45 Light" panose="020B0402020204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0BDFC77F-6E79-F03D-1C3C-53945F232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52278" y="27653702"/>
            <a:ext cx="16089496" cy="1576278"/>
          </a:xfrm>
          <a:prstGeom prst="rect">
            <a:avLst/>
          </a:prstGeom>
          <a:noFill/>
          <a:ln>
            <a:noFill/>
          </a:ln>
        </p:spPr>
        <p:txBody>
          <a:bodyPr lIns="336349" tIns="336349" rIns="336349" bIns="336349" anchor="t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15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1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GB" altLang="en-US" sz="4000" dirty="0">
                <a:latin typeface="Frutiger LT Std 45 Light" panose="020B0402020204020204" pitchFamily="34" charset="0"/>
                <a:ea typeface="MS PGothic"/>
                <a:cs typeface="Arial"/>
              </a:rPr>
              <a:t>Next Steps- Additional training, implement into clinical practice and review staff confidence and patient numbers over 12 months.</a:t>
            </a:r>
            <a:endParaRPr lang="en-US" sz="4000" dirty="0">
              <a:latin typeface="Frutiger LT Std 45 Light" panose="020B0402020204020204" pitchFamily="34" charset="0"/>
              <a:cs typeface="Calibri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604541" y="1941233"/>
            <a:ext cx="24931243" cy="312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defTabSz="854344" eaLnBrk="1" hangingPunct="1">
              <a:spcAft>
                <a:spcPts val="279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Gloucestershire Safety and Quality Improvement Academy 2026</a:t>
            </a:r>
          </a:p>
          <a:p>
            <a:pPr defTabSz="854344" eaLnBrk="1" hangingPunct="1">
              <a:spcAft>
                <a:spcPts val="279"/>
              </a:spcAft>
            </a:pPr>
            <a:r>
              <a:rPr lang="en-GB" altLang="en-US" sz="8000" b="1" dirty="0">
                <a:solidFill>
                  <a:srgbClr val="FFFFFF"/>
                </a:solidFill>
                <a:latin typeface="Arial"/>
                <a:ea typeface="MS PGothic"/>
                <a:cs typeface="Arial"/>
              </a:rPr>
              <a:t>Increasing Radiographer Confidence in the Mark Up On Set Process</a:t>
            </a:r>
          </a:p>
          <a:p>
            <a:pPr defTabSz="854344" eaLnBrk="1" hangingPunct="1">
              <a:spcAft>
                <a:spcPts val="279"/>
              </a:spcAft>
            </a:pPr>
            <a:endParaRPr lang="en-GB" altLang="en-US" sz="4485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defTabSz="854344" eaLnBrk="1" hangingPunct="1"/>
            <a:endParaRPr lang="en-US" altLang="en-US" sz="168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88105B-2AB0-283A-7ECA-6885A28E4968}"/>
              </a:ext>
            </a:extLst>
          </p:cNvPr>
          <p:cNvSpPr txBox="1"/>
          <p:nvPr/>
        </p:nvSpPr>
        <p:spPr>
          <a:xfrm>
            <a:off x="5594249" y="5307112"/>
            <a:ext cx="25623078" cy="1238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54344" eaLnBrk="1" hangingPunct="1">
              <a:spcAft>
                <a:spcPts val="279"/>
              </a:spcAft>
            </a:pPr>
            <a:r>
              <a:rPr lang="en-GB" altLang="en-US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Ellie Pitt – Specialist Practitioner Radiographer, Radiotherapy</a:t>
            </a:r>
          </a:p>
          <a:p>
            <a:pPr defTabSz="854344" eaLnBrk="1" hangingPunct="1">
              <a:spcAft>
                <a:spcPts val="279"/>
              </a:spcAft>
            </a:pPr>
            <a:r>
              <a:rPr lang="en-GB" altLang="en-US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Megan Webb – Specialist Practitioner Radiographer, Radiotherapy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2CCEB46-5F22-CC59-1AB1-D38F3476078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065" y="7565571"/>
            <a:ext cx="3439706" cy="34397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A2CC9644-029C-FFA4-C09B-80513078F52B}"/>
                  </a:ext>
                </a:extLst>
              </p14:cNvPr>
              <p14:cNvContentPartPr/>
              <p14:nvPr/>
            </p14:nvContentPartPr>
            <p14:xfrm>
              <a:off x="8413685" y="9809313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A2CC9644-029C-FFA4-C09B-80513078F52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07565" y="980319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7164B06-3A13-F0AE-2A98-CCC87ECF18AA}"/>
                  </a:ext>
                </a:extLst>
              </p14:cNvPr>
              <p14:cNvContentPartPr/>
              <p14:nvPr/>
            </p14:nvContentPartPr>
            <p14:xfrm>
              <a:off x="27638101" y="7851275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7164B06-3A13-F0AE-2A98-CCC87ECF18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631981" y="784515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3763C365-FFC4-DEBF-0CDE-8E7E74A00AE5}"/>
                  </a:ext>
                </a:extLst>
              </p14:cNvPr>
              <p14:cNvContentPartPr/>
              <p14:nvPr/>
            </p14:nvContentPartPr>
            <p14:xfrm>
              <a:off x="28844461" y="7810595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3763C365-FFC4-DEBF-0CDE-8E7E74A00AE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838341" y="780447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1714C4B3-AAC6-3DC6-572D-8D5F5E01DAFB}"/>
                  </a:ext>
                </a:extLst>
              </p14:cNvPr>
              <p14:cNvContentPartPr/>
              <p14:nvPr/>
            </p14:nvContentPartPr>
            <p14:xfrm>
              <a:off x="28137420" y="7603235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1714C4B3-AAC6-3DC6-572D-8D5F5E01DAF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131300" y="759711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A4233484-9615-1EA6-449E-ADCCAFF25C4E}"/>
                  </a:ext>
                </a:extLst>
              </p14:cNvPr>
              <p14:cNvContentPartPr/>
              <p14:nvPr/>
            </p14:nvContentPartPr>
            <p14:xfrm>
              <a:off x="-6838826" y="4849779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A4233484-9615-1EA6-449E-ADCCAFF25C4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6844946" y="4843659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1C8F9F28-7A3A-2E1C-ADEC-960DDA1B5A82}"/>
                  </a:ext>
                </a:extLst>
              </p14:cNvPr>
              <p14:cNvContentPartPr/>
              <p14:nvPr/>
            </p14:nvContentPartPr>
            <p14:xfrm>
              <a:off x="-6043946" y="7474899"/>
              <a:ext cx="36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1C8F9F28-7A3A-2E1C-ADEC-960DDA1B5A8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6050066" y="7468779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24D261D1-6E41-ACCD-4573-8087A988E5B5}"/>
                  </a:ext>
                </a:extLst>
              </p14:cNvPr>
              <p14:cNvContentPartPr/>
              <p14:nvPr/>
            </p14:nvContentPartPr>
            <p14:xfrm>
              <a:off x="1887110" y="8586579"/>
              <a:ext cx="360" cy="3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24D261D1-6E41-ACCD-4573-8087A988E5B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869110" y="85685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B6B78B70-56DA-D5B8-34B1-B33B47266D95}"/>
                  </a:ext>
                </a:extLst>
              </p14:cNvPr>
              <p14:cNvContentPartPr/>
              <p14:nvPr/>
            </p14:nvContentPartPr>
            <p14:xfrm>
              <a:off x="6935750" y="8825619"/>
              <a:ext cx="4032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B6B78B70-56DA-D5B8-34B1-B33B47266D9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917750" y="8807619"/>
                <a:ext cx="759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B779E391-7FDD-B1ED-9050-017A8273C0FC}"/>
                  </a:ext>
                </a:extLst>
              </p14:cNvPr>
              <p14:cNvContentPartPr/>
              <p14:nvPr/>
            </p14:nvContentPartPr>
            <p14:xfrm>
              <a:off x="4032711" y="11569180"/>
              <a:ext cx="360" cy="3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B779E391-7FDD-B1ED-9050-017A8273C0F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14711" y="1155118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CF5D73AC-015A-8011-028F-BB86DA54DC41}"/>
                  </a:ext>
                </a:extLst>
              </p14:cNvPr>
              <p14:cNvContentPartPr/>
              <p14:nvPr/>
            </p14:nvContentPartPr>
            <p14:xfrm>
              <a:off x="4590350" y="9661180"/>
              <a:ext cx="360" cy="36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CF5D73AC-015A-8011-028F-BB86DA54DC4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72350" y="9643180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63" name="Graphic 62" descr="Close with solid fill">
            <a:extLst>
              <a:ext uri="{FF2B5EF4-FFF2-40B4-BE49-F238E27FC236}">
                <a16:creationId xmlns:a16="http://schemas.microsoft.com/office/drawing/2014/main" id="{3E9D99BC-E6C5-7B88-4457-DF4E9AD4E5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51106" y="8018809"/>
            <a:ext cx="2984634" cy="2984634"/>
          </a:xfrm>
          <a:prstGeom prst="rect">
            <a:avLst/>
          </a:prstGeom>
        </p:spPr>
      </p:pic>
      <p:sp>
        <p:nvSpPr>
          <p:cNvPr id="4106" name="TextBox 4105">
            <a:extLst>
              <a:ext uri="{FF2B5EF4-FFF2-40B4-BE49-F238E27FC236}">
                <a16:creationId xmlns:a16="http://schemas.microsoft.com/office/drawing/2014/main" id="{305AA4A8-5192-6964-C399-2B88E8654740}"/>
              </a:ext>
            </a:extLst>
          </p:cNvPr>
          <p:cNvSpPr txBox="1"/>
          <p:nvPr/>
        </p:nvSpPr>
        <p:spPr>
          <a:xfrm>
            <a:off x="23718319" y="11472280"/>
            <a:ext cx="562192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Frutiger LT Std 45 Light" panose="020B0402020204020204" pitchFamily="34" charset="0"/>
              </a:rPr>
              <a:t>Driver Diagram Summary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FA713BC-96BF-EAA8-38A2-0F1214A6F4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8327354"/>
              </p:ext>
            </p:extLst>
          </p:nvPr>
        </p:nvGraphicFramePr>
        <p:xfrm>
          <a:off x="25777761" y="10905176"/>
          <a:ext cx="16009647" cy="938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A1323F2-34DD-B3EA-9914-3E2391E3175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colorTemperature colorTemp="4700"/>
                    </a14:imgEffect>
                    <a14:imgEffect>
                      <a14:saturation sat="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74311" y="11333163"/>
            <a:ext cx="2033852" cy="20338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E540EE-717A-4F38-543F-A3506FABA1A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97026" y="11297445"/>
            <a:ext cx="2067718" cy="20677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378809-6225-8CD5-D6DB-CA9E715CF0A3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55459" y="11333163"/>
            <a:ext cx="2032000" cy="203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616D73-14C7-4690-DD9B-BC0645EC555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56066" y="17127950"/>
            <a:ext cx="1997339" cy="19973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278A26-2D59-AAFD-455C-0BD3FA1B5E86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51821" y="20037881"/>
            <a:ext cx="2101587" cy="21015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A43C0D-ECDD-5C8B-2F0A-E753B0E74312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51821" y="22736719"/>
            <a:ext cx="2101584" cy="21015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FE0C56F-557D-C878-7E9E-C8606B1CA7D0}"/>
              </a:ext>
            </a:extLst>
          </p:cNvPr>
          <p:cNvSpPr txBox="1"/>
          <p:nvPr/>
        </p:nvSpPr>
        <p:spPr>
          <a:xfrm>
            <a:off x="17129689" y="16894838"/>
            <a:ext cx="6679239" cy="24314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3800" dirty="0">
                <a:latin typeface="Frutiger LT Std 45 Light" panose="020B0402020204020204" pitchFamily="34" charset="0"/>
              </a:rPr>
              <a:t>Increased confidence of procedure, based on feedback from the questionnaire following training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B04FDA-2F21-F353-09E2-6BA86C83EC87}"/>
              </a:ext>
            </a:extLst>
          </p:cNvPr>
          <p:cNvSpPr txBox="1"/>
          <p:nvPr/>
        </p:nvSpPr>
        <p:spPr>
          <a:xfrm>
            <a:off x="16546362" y="20274531"/>
            <a:ext cx="8273766" cy="184665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571514" indent="-571514">
              <a:buFont typeface="Arial" panose="020B0604020202020204" pitchFamily="34" charset="0"/>
              <a:buChar char="•"/>
            </a:pPr>
            <a:r>
              <a:rPr lang="en-GB" sz="3800" dirty="0">
                <a:latin typeface="Frutiger LT Std 45 Light" panose="020B0402020204020204" pitchFamily="34" charset="0"/>
              </a:rPr>
              <a:t>Review feedback from process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800" dirty="0">
                <a:latin typeface="Frutiger LT Std 45 Light" panose="020B0402020204020204" pitchFamily="34" charset="0"/>
                <a:ea typeface="MS PGothic"/>
                <a:cs typeface="Arial"/>
              </a:rPr>
              <a:t>Review confidence of staff to establish if further training needed.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5B7FED-F43D-DB8C-A16A-84BBC7AE3674}"/>
              </a:ext>
            </a:extLst>
          </p:cNvPr>
          <p:cNvSpPr txBox="1"/>
          <p:nvPr/>
        </p:nvSpPr>
        <p:spPr>
          <a:xfrm>
            <a:off x="16546362" y="22527434"/>
            <a:ext cx="8624415" cy="243143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800" dirty="0">
                <a:latin typeface="Frutiger LT Std 45 Light" panose="020B0402020204020204" pitchFamily="34" charset="0"/>
                <a:ea typeface="MS PGothic"/>
                <a:cs typeface="Arial"/>
              </a:rPr>
              <a:t>Review whether there is an increase in mark up on set numbers due to an increase in confidence</a:t>
            </a:r>
            <a:endParaRPr lang="en-US" sz="3800" dirty="0">
              <a:latin typeface="Frutiger LT Std 45 Light" panose="020B0402020204020204" pitchFamily="34" charset="0"/>
            </a:endParaRPr>
          </a:p>
          <a:p>
            <a:pPr marL="571514" indent="-571514">
              <a:buFont typeface="Arial" panose="020B0604020202020204" pitchFamily="34" charset="0"/>
              <a:buChar char="•"/>
            </a:pPr>
            <a:r>
              <a:rPr lang="en-GB" sz="3800" dirty="0">
                <a:latin typeface="Frutiger LT Std 45 Light" panose="020B0402020204020204" pitchFamily="34" charset="0"/>
              </a:rPr>
              <a:t>Review the impact on Linac capacity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426E590-B79E-76E3-BF54-AD5F9183EFDE}"/>
              </a:ext>
            </a:extLst>
          </p:cNvPr>
          <p:cNvPicPr>
            <a:picLocks noChangeAspect="1"/>
          </p:cNvPicPr>
          <p:nvPr/>
        </p:nvPicPr>
        <p:blipFill>
          <a:blip r:embed="rId3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159" y="11828014"/>
            <a:ext cx="3439706" cy="3439706"/>
          </a:xfrm>
          <a:prstGeom prst="rect">
            <a:avLst/>
          </a:prstGeom>
        </p:spPr>
      </p:pic>
      <p:pic>
        <p:nvPicPr>
          <p:cNvPr id="20" name="Picture 19" descr="A graph with a line&#10;&#10;AI-generated content may be incorrect.">
            <a:extLst>
              <a:ext uri="{FF2B5EF4-FFF2-40B4-BE49-F238E27FC236}">
                <a16:creationId xmlns:a16="http://schemas.microsoft.com/office/drawing/2014/main" id="{74DB0344-C773-7EA5-C8D7-F2C2B1987CBE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98" y="16801219"/>
            <a:ext cx="12540023" cy="7060071"/>
          </a:xfrm>
          <a:prstGeom prst="rect">
            <a:avLst/>
          </a:prstGeom>
        </p:spPr>
      </p:pic>
      <p:pic>
        <p:nvPicPr>
          <p:cNvPr id="26" name="Picture 25" descr="A map with a blue line&#10;&#10;AI-generated content may be incorrect.">
            <a:extLst>
              <a:ext uri="{FF2B5EF4-FFF2-40B4-BE49-F238E27FC236}">
                <a16:creationId xmlns:a16="http://schemas.microsoft.com/office/drawing/2014/main" id="{9A8C8448-3D45-F0A8-F241-4BEF54DF2CAE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28474448" y="20591448"/>
            <a:ext cx="13231949" cy="64001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0DB6F71-9123-DE58-B548-CF947D84169A}"/>
              </a:ext>
            </a:extLst>
          </p:cNvPr>
          <p:cNvSpPr txBox="1"/>
          <p:nvPr/>
        </p:nvSpPr>
        <p:spPr>
          <a:xfrm>
            <a:off x="2308003" y="24030207"/>
            <a:ext cx="9576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Frutiger LT Std 45 Light" panose="020B0402020204020204" pitchFamily="34" charset="0"/>
              </a:rPr>
              <a:t>Overall % increase in confidence  = 15% </a:t>
            </a:r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E0787293-C6A9-BB0C-3888-277C0FFEF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4926" y="11524715"/>
            <a:ext cx="9745993" cy="4672750"/>
          </a:xfrm>
          <a:prstGeom prst="rect">
            <a:avLst/>
          </a:prstGeom>
          <a:noFill/>
          <a:ln>
            <a:noFill/>
          </a:ln>
        </p:spPr>
        <p:txBody>
          <a:bodyPr lIns="336349" tIns="336349" rIns="336349" bIns="336349" anchor="t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15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1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GB" sz="4000" b="1" dirty="0">
                <a:latin typeface="Frutiger LT Std 45 Light" panose="020B0402020204020204" pitchFamily="34" charset="0"/>
                <a:ea typeface="MS PGothic"/>
                <a:cs typeface="Arial"/>
              </a:rPr>
              <a:t>Cycle 1</a:t>
            </a:r>
            <a:r>
              <a:rPr lang="en-GB" sz="4000" dirty="0">
                <a:latin typeface="Frutiger LT Std 45 Light" panose="020B0402020204020204" pitchFamily="34" charset="0"/>
                <a:ea typeface="MS PGothic"/>
                <a:cs typeface="Arial"/>
              </a:rPr>
              <a:t> – Create confidence questionnaire to assess current confidence in Mark Up On Set process, review results and prioritise areas for development with new training package and method of training delivery.</a:t>
            </a:r>
          </a:p>
          <a:p>
            <a:pPr>
              <a:spcBef>
                <a:spcPct val="0"/>
              </a:spcBef>
              <a:buNone/>
            </a:pPr>
            <a:endParaRPr lang="en-GB" sz="4000" dirty="0">
              <a:latin typeface="Frutiger LT Std 45 Light" panose="020B0402020204020204" pitchFamily="34" charset="0"/>
              <a:ea typeface="MS PGothic"/>
              <a:cs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2D48B4E-4A2F-6071-9B4F-BEA3FAAE707B}"/>
              </a:ext>
            </a:extLst>
          </p:cNvPr>
          <p:cNvSpPr txBox="1"/>
          <p:nvPr/>
        </p:nvSpPr>
        <p:spPr>
          <a:xfrm>
            <a:off x="926512" y="25971534"/>
            <a:ext cx="13429676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 dirty="0">
                <a:latin typeface="Frutiger LT Std 45 Light" panose="020B0402020204020204" pitchFamily="34" charset="0"/>
              </a:rPr>
              <a:t>Other Benefits</a:t>
            </a:r>
          </a:p>
          <a:p>
            <a:endParaRPr lang="en-GB" sz="1200" b="1" dirty="0">
              <a:latin typeface="Frutiger LT Std 45 Light" panose="020B0402020204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Frutiger LT Std 45 Light" panose="020B0402020204020204" pitchFamily="34" charset="0"/>
              </a:rPr>
              <a:t>Reduced need to travel to CGH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Frutiger LT Std 45 Light" panose="020B0402020204020204" pitchFamily="34" charset="0"/>
              </a:rPr>
              <a:t>Enable radiotherapy closer to home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Frutiger LT Std 45 Light" panose="020B0402020204020204" pitchFamily="34" charset="0"/>
              </a:rPr>
              <a:t>Minimise discomfort for patients with advanced cancers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Frutiger LT Std 45 Light" panose="020B0402020204020204" pitchFamily="34" charset="0"/>
                <a:ea typeface="MS PGothic"/>
                <a:cs typeface="Arial"/>
              </a:rPr>
              <a:t>In line with National Cancer Plan - 2026</a:t>
            </a:r>
          </a:p>
          <a:p>
            <a:endParaRPr lang="en-GB" sz="4000" dirty="0"/>
          </a:p>
        </p:txBody>
      </p:sp>
      <p:sp>
        <p:nvSpPr>
          <p:cNvPr id="4142" name="TextBox 9">
            <a:extLst>
              <a:ext uri="{FF2B5EF4-FFF2-40B4-BE49-F238E27FC236}">
                <a16:creationId xmlns:a16="http://schemas.microsoft.com/office/drawing/2014/main" id="{E8CD2687-154B-B6B6-95EF-1D1FC362B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1742" y="26367451"/>
            <a:ext cx="9774141" cy="1571350"/>
          </a:xfrm>
          <a:prstGeom prst="rect">
            <a:avLst/>
          </a:prstGeom>
          <a:noFill/>
          <a:ln>
            <a:noFill/>
          </a:ln>
        </p:spPr>
        <p:txBody>
          <a:bodyPr lIns="336349" tIns="336349" rIns="336349" bIns="336349" anchor="t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151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1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5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GB" altLang="en-US" sz="4000" dirty="0">
                <a:latin typeface="Frutiger LT Std 45 Light" panose="020B0402020204020204" pitchFamily="34" charset="0"/>
                <a:ea typeface="MS PGothic"/>
                <a:cs typeface="Arial"/>
              </a:rPr>
              <a:t>Acknowledgements: Dr Katie Wallace, Elaine Smith, Ramona De Souza, </a:t>
            </a:r>
          </a:p>
          <a:p>
            <a:pPr>
              <a:spcBef>
                <a:spcPct val="0"/>
              </a:spcBef>
              <a:buNone/>
            </a:pPr>
            <a:r>
              <a:rPr lang="en-GB" altLang="en-US" sz="4000" dirty="0">
                <a:latin typeface="Frutiger LT Std 45 Light" panose="020B0402020204020204" pitchFamily="34" charset="0"/>
                <a:ea typeface="MS PGothic"/>
                <a:cs typeface="Arial"/>
              </a:rPr>
              <a:t>Mark </a:t>
            </a:r>
            <a:r>
              <a:rPr lang="en-GB" altLang="en-US" sz="4000" dirty="0" err="1">
                <a:latin typeface="Frutiger LT Std 45 Light" panose="020B0402020204020204" pitchFamily="34" charset="0"/>
                <a:ea typeface="MS PGothic"/>
                <a:cs typeface="Arial"/>
              </a:rPr>
              <a:t>Foggarty</a:t>
            </a:r>
            <a:r>
              <a:rPr lang="en-GB" altLang="en-US" sz="4000" dirty="0">
                <a:latin typeface="Frutiger LT Std 45 Light" panose="020B0402020204020204" pitchFamily="34" charset="0"/>
                <a:ea typeface="MS PGothic"/>
                <a:cs typeface="Arial"/>
              </a:rPr>
              <a:t>, Alison Cole</a:t>
            </a:r>
            <a:endParaRPr lang="en-GB" altLang="en-US" sz="4000" dirty="0">
              <a:latin typeface="Frutiger LT Std 45 Light" panose="020B0402020204020204" pitchFamily="34" charset="0"/>
              <a:cs typeface="Arial"/>
            </a:endParaRPr>
          </a:p>
        </p:txBody>
      </p:sp>
      <p:pic>
        <p:nvPicPr>
          <p:cNvPr id="55" name="Picture 54" descr="Confidence - Free people icons">
            <a:extLst>
              <a:ext uri="{FF2B5EF4-FFF2-40B4-BE49-F238E27FC236}">
                <a16:creationId xmlns:a16="http://schemas.microsoft.com/office/drawing/2014/main" id="{F48B901E-7115-23FC-C8B5-29473CBE9503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 b="-565"/>
          <a:stretch>
            <a:fillRect/>
          </a:stretch>
        </p:blipFill>
        <p:spPr>
          <a:xfrm>
            <a:off x="22233448" y="7762075"/>
            <a:ext cx="2720373" cy="28839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B260C3-27FC-2DCC-EED2-DEC573D7F16C}"/>
              </a:ext>
            </a:extLst>
          </p:cNvPr>
          <p:cNvSpPr txBox="1"/>
          <p:nvPr/>
        </p:nvSpPr>
        <p:spPr>
          <a:xfrm>
            <a:off x="13548669" y="11685329"/>
            <a:ext cx="83779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Frutiger LT Std 45 Light" panose="020B0402020204020204" pitchFamily="34" charset="0"/>
                <a:ea typeface="MS PGothic"/>
                <a:cs typeface="Arial"/>
              </a:rPr>
              <a:t>Cycle 2</a:t>
            </a:r>
            <a:r>
              <a:rPr lang="en-GB" sz="4000" dirty="0">
                <a:latin typeface="Frutiger LT Std 45 Light" panose="020B0402020204020204" pitchFamily="34" charset="0"/>
                <a:ea typeface="MS PGothic"/>
                <a:cs typeface="Arial"/>
              </a:rPr>
              <a:t> - Creation of new mark up on set process, SOP and training package. Delivered to Radiographers using phantoms and re-measured confidence using second questionnaire.</a:t>
            </a:r>
            <a:endParaRPr lang="en-GB" sz="4000" dirty="0">
              <a:latin typeface="Frutiger LT Std 45 Light" panose="020B0402020204020204" pitchFamily="34" charset="0"/>
              <a:ea typeface="MS PGothic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AFA2515B8B840B50DA4A916447FD3" ma:contentTypeVersion="39" ma:contentTypeDescription="Create a new document." ma:contentTypeScope="" ma:versionID="7a3b760862e90c51aedb2b9878b910a6">
  <xsd:schema xmlns:xsd="http://www.w3.org/2001/XMLSchema" xmlns:xs="http://www.w3.org/2001/XMLSchema" xmlns:p="http://schemas.microsoft.com/office/2006/metadata/properties" xmlns:ns1="http://schemas.microsoft.com/sharepoint/v3" xmlns:ns2="a09b81f1-75ab-43a5-8fb9-ed93307fcb55" xmlns:ns3="dfea25cf-6cf8-4224-9721-7e80b0727a4e" targetNamespace="http://schemas.microsoft.com/office/2006/metadata/properties" ma:root="true" ma:fieldsID="092296a3d5f1a7bd1447f46da3e25dbe" ns1:_="" ns2:_="" ns3:_="">
    <xsd:import namespace="http://schemas.microsoft.com/sharepoint/v3"/>
    <xsd:import namespace="a09b81f1-75ab-43a5-8fb9-ed93307fcb55"/>
    <xsd:import namespace="dfea25cf-6cf8-4224-9721-7e80b0727a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Reportdate" minOccurs="0"/>
                <xsd:element ref="ns2:Date" minOccurs="0"/>
                <xsd:element ref="ns2:Spreadsheet" minOccurs="0"/>
                <xsd:element ref="ns2:Status" minOccurs="0"/>
                <xsd:element ref="ns2:Checkedfortransfer_x0028_C_x0029_" minOccurs="0"/>
                <xsd:element ref="ns2:VersionNumber" minOccurs="0"/>
                <xsd:element ref="ns2:Author0" minOccurs="0"/>
                <xsd:element ref="ns2:Checkedby" minOccurs="0"/>
                <xsd:element ref="ns2:ReviewDate" minOccurs="0"/>
                <xsd:element ref="ns2:IssueDate" minOccurs="0"/>
                <xsd:element ref="ns2:InitialIssueDate" minOccurs="0"/>
                <xsd:element ref="ns2:Datesentforreview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b81f1-75ab-43a5-8fb9-ed93307fcb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Reportdate" ma:index="25" nillable="true" ma:displayName="Report date" ma:format="DateOnly" ma:internalName="Reportdate">
      <xsd:simpleType>
        <xsd:restriction base="dms:DateTime"/>
      </xsd:simpleType>
    </xsd:element>
    <xsd:element name="Date" ma:index="26" nillable="true" ma:displayName="Date" ma:format="DateOnly" ma:internalName="Date">
      <xsd:simpleType>
        <xsd:restriction base="dms:DateTime"/>
      </xsd:simpleType>
    </xsd:element>
    <xsd:element name="Spreadsheet" ma:index="27" nillable="true" ma:displayName="Spreadsheet" ma:format="Dropdown" ma:internalName="Spreadsheet">
      <xsd:simpleType>
        <xsd:restriction base="dms:Choice">
          <xsd:enumeration value="Yes"/>
          <xsd:enumeration value="No"/>
          <xsd:enumeration value="Choice 3"/>
        </xsd:restriction>
      </xsd:simpleType>
    </xsd:element>
    <xsd:element name="Status" ma:index="28" nillable="true" ma:displayName="Status" ma:format="Dropdown" ma:internalName="Status">
      <xsd:simpleType>
        <xsd:restriction base="dms:Text">
          <xsd:maxLength value="255"/>
        </xsd:restriction>
      </xsd:simpleType>
    </xsd:element>
    <xsd:element name="Checkedfortransfer_x0028_C_x0029_" ma:index="29" nillable="true" ma:displayName="Checked for transfer (C)" ma:format="Dropdown" ma:internalName="Checkedfortransfer_x0028_C_x0029_">
      <xsd:simpleType>
        <xsd:restriction base="dms:Text">
          <xsd:maxLength value="255"/>
        </xsd:restriction>
      </xsd:simpleType>
    </xsd:element>
    <xsd:element name="VersionNumber" ma:index="30" nillable="true" ma:displayName="Version Number" ma:format="Dropdown" ma:internalName="VersionNumber">
      <xsd:simpleType>
        <xsd:restriction base="dms:Text">
          <xsd:maxLength value="255"/>
        </xsd:restriction>
      </xsd:simpleType>
    </xsd:element>
    <xsd:element name="Author0" ma:index="31" nillable="true" ma:displayName="Author" ma:format="Dropdown" ma:internalName="Author0">
      <xsd:simpleType>
        <xsd:restriction base="dms:Text">
          <xsd:maxLength value="255"/>
        </xsd:restriction>
      </xsd:simpleType>
    </xsd:element>
    <xsd:element name="Checkedby" ma:index="32" nillable="true" ma:displayName="Checked by" ma:format="Dropdown" ma:internalName="Checkedby">
      <xsd:simpleType>
        <xsd:restriction base="dms:Text">
          <xsd:maxLength value="255"/>
        </xsd:restriction>
      </xsd:simpleType>
    </xsd:element>
    <xsd:element name="ReviewDate" ma:index="33" nillable="true" ma:displayName="Review Date" ma:format="Dropdown" ma:internalName="ReviewDate">
      <xsd:simpleType>
        <xsd:restriction base="dms:Text">
          <xsd:maxLength value="255"/>
        </xsd:restriction>
      </xsd:simpleType>
    </xsd:element>
    <xsd:element name="IssueDate" ma:index="34" nillable="true" ma:displayName="Issue Date" ma:format="Dropdown" ma:internalName="IssueDate">
      <xsd:simpleType>
        <xsd:restriction base="dms:Text">
          <xsd:maxLength value="255"/>
        </xsd:restriction>
      </xsd:simpleType>
    </xsd:element>
    <xsd:element name="InitialIssueDate" ma:index="35" nillable="true" ma:displayName="Initial Issue Date" ma:format="Dropdown" ma:internalName="InitialIssueDate">
      <xsd:simpleType>
        <xsd:restriction base="dms:Text">
          <xsd:maxLength value="255"/>
        </xsd:restriction>
      </xsd:simpleType>
    </xsd:element>
    <xsd:element name="Datesentforreview" ma:index="36" nillable="true" ma:displayName="Date sent for review" ma:format="Dropdown" ma:internalName="Datesentforreview">
      <xsd:simpleType>
        <xsd:restriction base="dms:Text">
          <xsd:maxLength value="255"/>
        </xsd:restriction>
      </xsd:simpleType>
    </xsd:element>
    <xsd:element name="Notes" ma:index="37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a25cf-6cf8-4224-9721-7e80b0727a4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6617c57c-c687-4b36-8063-e6e44657f4c6}" ma:internalName="TaxCatchAll" ma:showField="CatchAllData" ma:web="dfea25cf-6cf8-4224-9721-7e80b0727a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thor0 xmlns="a09b81f1-75ab-43a5-8fb9-ed93307fcb55" xsi:nil="true"/>
    <_ip_UnifiedCompliancePolicyUIAction xmlns="http://schemas.microsoft.com/sharepoint/v3" xsi:nil="true"/>
    <Status xmlns="a09b81f1-75ab-43a5-8fb9-ed93307fcb55" xsi:nil="true"/>
    <ReviewDate xmlns="a09b81f1-75ab-43a5-8fb9-ed93307fcb55" xsi:nil="true"/>
    <Notes xmlns="a09b81f1-75ab-43a5-8fb9-ed93307fcb55" xsi:nil="true"/>
    <Spreadsheet xmlns="a09b81f1-75ab-43a5-8fb9-ed93307fcb55" xsi:nil="true"/>
    <lcf76f155ced4ddcb4097134ff3c332f xmlns="a09b81f1-75ab-43a5-8fb9-ed93307fcb55">
      <Terms xmlns="http://schemas.microsoft.com/office/infopath/2007/PartnerControls"/>
    </lcf76f155ced4ddcb4097134ff3c332f>
    <IssueDate xmlns="a09b81f1-75ab-43a5-8fb9-ed93307fcb55" xsi:nil="true"/>
    <_ip_UnifiedCompliancePolicyProperties xmlns="http://schemas.microsoft.com/sharepoint/v3" xsi:nil="true"/>
    <VersionNumber xmlns="a09b81f1-75ab-43a5-8fb9-ed93307fcb55" xsi:nil="true"/>
    <Datesentforreview xmlns="a09b81f1-75ab-43a5-8fb9-ed93307fcb55" xsi:nil="true"/>
    <InitialIssueDate xmlns="a09b81f1-75ab-43a5-8fb9-ed93307fcb55" xsi:nil="true"/>
    <Reportdate xmlns="a09b81f1-75ab-43a5-8fb9-ed93307fcb55" xsi:nil="true"/>
    <Date xmlns="a09b81f1-75ab-43a5-8fb9-ed93307fcb55" xsi:nil="true"/>
    <Checkedfortransfer_x0028_C_x0029_ xmlns="a09b81f1-75ab-43a5-8fb9-ed93307fcb55" xsi:nil="true"/>
    <TaxCatchAll xmlns="dfea25cf-6cf8-4224-9721-7e80b0727a4e" xsi:nil="true"/>
    <Checkedby xmlns="a09b81f1-75ab-43a5-8fb9-ed93307fcb55" xsi:nil="true"/>
  </documentManagement>
</p:properties>
</file>

<file path=customXml/itemProps1.xml><?xml version="1.0" encoding="utf-8"?>
<ds:datastoreItem xmlns:ds="http://schemas.openxmlformats.org/officeDocument/2006/customXml" ds:itemID="{4EC81002-9274-4A9C-A5D7-E889FA03935E}">
  <ds:schemaRefs>
    <ds:schemaRef ds:uri="a09b81f1-75ab-43a5-8fb9-ed93307fcb55"/>
    <ds:schemaRef ds:uri="dfea25cf-6cf8-4224-9721-7e80b0727a4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4BF07E9-6E87-49DA-AFA4-6324F28D17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BBFCF6-D79B-48AA-815A-51FD234024D0}">
  <ds:schemaRefs>
    <ds:schemaRef ds:uri="a09b81f1-75ab-43a5-8fb9-ed93307fcb55"/>
    <ds:schemaRef ds:uri="dfea25cf-6cf8-4224-9721-7e80b0727a4e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335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Frutiger LT Std 45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GSQIA</dc:creator>
  <cp:lastModifiedBy>CHEUNG, Yingyan (GLOUCESTERSHIRE HOSPITALS NHS FOUNDATION TRUST)</cp:lastModifiedBy>
  <cp:revision>5</cp:revision>
  <cp:lastPrinted>2012-10-12T16:18:20Z</cp:lastPrinted>
  <dcterms:created xsi:type="dcterms:W3CDTF">2011-03-01T17:55:15Z</dcterms:created>
  <dcterms:modified xsi:type="dcterms:W3CDTF">2026-06-29T13:44:51Z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0x0101009BAAFA2515B8B840B50DA4A916447FD3</vt:lpwstr>
  </property>
  <property fmtid="{D5CDD505-2E9C-101B-9397-08002B2CF9AE}" pid="3" name="MediaServiceImageTags">
    <vt:lpwstr/>
  </property>
</Properties>
</file>